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 id="2147483701" r:id="rId4"/>
    <p:sldMasterId id="2147483715" r:id="rId5"/>
    <p:sldMasterId id="2147483719" r:id="rId6"/>
    <p:sldMasterId id="2147483731" r:id="rId7"/>
    <p:sldMasterId id="2147483744" r:id="rId8"/>
  </p:sldMasterIdLst>
  <p:notesMasterIdLst>
    <p:notesMasterId r:id="rId41"/>
  </p:notesMasterIdLst>
  <p:sldIdLst>
    <p:sldId id="380" r:id="rId9"/>
    <p:sldId id="441" r:id="rId10"/>
    <p:sldId id="449" r:id="rId11"/>
    <p:sldId id="451" r:id="rId12"/>
    <p:sldId id="398" r:id="rId13"/>
    <p:sldId id="450" r:id="rId14"/>
    <p:sldId id="442" r:id="rId15"/>
    <p:sldId id="445" r:id="rId16"/>
    <p:sldId id="447" r:id="rId17"/>
    <p:sldId id="448" r:id="rId18"/>
    <p:sldId id="288" r:id="rId19"/>
    <p:sldId id="410" r:id="rId20"/>
    <p:sldId id="453" r:id="rId21"/>
    <p:sldId id="273" r:id="rId22"/>
    <p:sldId id="274" r:id="rId23"/>
    <p:sldId id="295" r:id="rId24"/>
    <p:sldId id="452" r:id="rId25"/>
    <p:sldId id="275" r:id="rId26"/>
    <p:sldId id="278" r:id="rId27"/>
    <p:sldId id="279" r:id="rId28"/>
    <p:sldId id="289" r:id="rId29"/>
    <p:sldId id="424" r:id="rId30"/>
    <p:sldId id="276" r:id="rId31"/>
    <p:sldId id="377" r:id="rId32"/>
    <p:sldId id="277" r:id="rId33"/>
    <p:sldId id="418" r:id="rId34"/>
    <p:sldId id="440" r:id="rId35"/>
    <p:sldId id="350" r:id="rId36"/>
    <p:sldId id="431" r:id="rId37"/>
    <p:sldId id="433" r:id="rId38"/>
    <p:sldId id="432" r:id="rId39"/>
    <p:sldId id="30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94703" autoAdjust="0"/>
  </p:normalViewPr>
  <p:slideViewPr>
    <p:cSldViewPr snapToGrid="0">
      <p:cViewPr varScale="1">
        <p:scale>
          <a:sx n="101" d="100"/>
          <a:sy n="101" d="100"/>
        </p:scale>
        <p:origin x="97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586D6-142B-4552-A0C3-5AF728A5504C}" type="datetimeFigureOut">
              <a:rPr lang="en-US" smtClean="0"/>
              <a:t>6/27/22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7BBC7-FF86-4DB8-9958-1B9F710B159B}" type="slidenum">
              <a:rPr lang="en-US" smtClean="0"/>
              <a:t>‹#›</a:t>
            </a:fld>
            <a:endParaRPr lang="en-US"/>
          </a:p>
        </p:txBody>
      </p:sp>
    </p:spTree>
    <p:extLst>
      <p:ext uri="{BB962C8B-B14F-4D97-AF65-F5344CB8AC3E}">
        <p14:creationId xmlns:p14="http://schemas.microsoft.com/office/powerpoint/2010/main" val="906599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nchantedlearning.com/subjects/butterfly/glossary/indexm.shtml#mol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scientificamerican.com/article/caterpillar-butterfly-metamorphosis-explaine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98C3EF4E-86D4-9AFB-F0F1-A0F14943E3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9F354CB1-C0B6-2528-CA4E-8F04F94353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4B9F23E3-C10C-77B4-7C2F-5A2F813786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175" indent="-293688">
              <a:defRPr>
                <a:solidFill>
                  <a:schemeClr val="tx1"/>
                </a:solidFill>
                <a:latin typeface="Calibri" panose="020F0502020204030204" pitchFamily="34" charset="0"/>
              </a:defRPr>
            </a:lvl2pPr>
            <a:lvl3pPr marL="1176338" indent="-234950">
              <a:defRPr>
                <a:solidFill>
                  <a:schemeClr val="tx1"/>
                </a:solidFill>
                <a:latin typeface="Calibri" panose="020F0502020204030204" pitchFamily="34" charset="0"/>
              </a:defRPr>
            </a:lvl3pPr>
            <a:lvl4pPr marL="1647825" indent="-234950">
              <a:defRPr>
                <a:solidFill>
                  <a:schemeClr val="tx1"/>
                </a:solidFill>
                <a:latin typeface="Calibri" panose="020F0502020204030204" pitchFamily="34" charset="0"/>
              </a:defRPr>
            </a:lvl4pPr>
            <a:lvl5pPr marL="2119313" indent="-234950">
              <a:defRPr>
                <a:solidFill>
                  <a:schemeClr val="tx1"/>
                </a:solidFill>
                <a:latin typeface="Calibri" panose="020F0502020204030204" pitchFamily="34" charset="0"/>
              </a:defRPr>
            </a:lvl5pPr>
            <a:lvl6pPr marL="2576513" indent="-234950" eaLnBrk="0" fontAlgn="base" hangingPunct="0">
              <a:spcBef>
                <a:spcPct val="0"/>
              </a:spcBef>
              <a:spcAft>
                <a:spcPct val="0"/>
              </a:spcAft>
              <a:defRPr>
                <a:solidFill>
                  <a:schemeClr val="tx1"/>
                </a:solidFill>
                <a:latin typeface="Calibri" panose="020F0502020204030204" pitchFamily="34" charset="0"/>
              </a:defRPr>
            </a:lvl6pPr>
            <a:lvl7pPr marL="3033713" indent="-234950" eaLnBrk="0" fontAlgn="base" hangingPunct="0">
              <a:spcBef>
                <a:spcPct val="0"/>
              </a:spcBef>
              <a:spcAft>
                <a:spcPct val="0"/>
              </a:spcAft>
              <a:defRPr>
                <a:solidFill>
                  <a:schemeClr val="tx1"/>
                </a:solidFill>
                <a:latin typeface="Calibri" panose="020F0502020204030204" pitchFamily="34" charset="0"/>
              </a:defRPr>
            </a:lvl7pPr>
            <a:lvl8pPr marL="3490913" indent="-234950" eaLnBrk="0" fontAlgn="base" hangingPunct="0">
              <a:spcBef>
                <a:spcPct val="0"/>
              </a:spcBef>
              <a:spcAft>
                <a:spcPct val="0"/>
              </a:spcAft>
              <a:defRPr>
                <a:solidFill>
                  <a:schemeClr val="tx1"/>
                </a:solidFill>
                <a:latin typeface="Calibri" panose="020F0502020204030204" pitchFamily="34" charset="0"/>
              </a:defRPr>
            </a:lvl8pPr>
            <a:lvl9pPr marL="3948113" indent="-23495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920AD6-4AE3-4518-9D0E-C71A29D76B41}"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A49083B4-05BA-93F2-4D98-D3AD78D01C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08FFAE04-39E0-B6FE-D4CD-790BFDD293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Bloom time matters-  continuous food is necessary</a:t>
            </a:r>
          </a:p>
        </p:txBody>
      </p:sp>
      <p:sp>
        <p:nvSpPr>
          <p:cNvPr id="52228" name="Slide Number Placeholder 3">
            <a:extLst>
              <a:ext uri="{FF2B5EF4-FFF2-40B4-BE49-F238E27FC236}">
                <a16:creationId xmlns:a16="http://schemas.microsoft.com/office/drawing/2014/main" id="{D4F4C2AF-34E5-170B-8793-61A95095DD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5B9CEA-11FE-4039-BC80-B0DB1B55F3E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03952570-78AE-BCD7-427B-97365D5793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1815A99F-F8CF-2160-36C6-DD482FC865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3972" name="Slide Number Placeholder 3">
            <a:extLst>
              <a:ext uri="{FF2B5EF4-FFF2-40B4-BE49-F238E27FC236}">
                <a16:creationId xmlns:a16="http://schemas.microsoft.com/office/drawing/2014/main" id="{CDD258BC-B1CD-11E1-4BC4-5BFB467474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C59796-2EAE-4AC6-81B5-2A87839B80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D0E1E14F-A453-F4EA-47DF-7C1CE2A0E0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D0A65080-ED78-59B4-D864-27A1A9D49E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EA98DFE2-8948-FED8-EE76-88AB635545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9CA1CA-DFB4-495C-9E32-9684907F07F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C57D1D34-2355-41FA-9C2B-9A92C02230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B94F766A-7982-A622-0629-003136341A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Some moth flowers. Photos from internet.</a:t>
            </a:r>
          </a:p>
        </p:txBody>
      </p:sp>
      <p:sp>
        <p:nvSpPr>
          <p:cNvPr id="90116" name="Slide Number Placeholder 3">
            <a:extLst>
              <a:ext uri="{FF2B5EF4-FFF2-40B4-BE49-F238E27FC236}">
                <a16:creationId xmlns:a16="http://schemas.microsoft.com/office/drawing/2014/main" id="{9591B0BB-F380-BA58-B7C1-211A08AED5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0F6060-08CF-42DE-BAF1-B17B0510330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05a4c2836b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05a4c2836b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05a4c2836b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05a4c2836b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05a4c2836b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05a4c2836b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During the build and after one month</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05a4c2836b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105a4c2836b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following year</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1693F868-E6BD-689F-7AEA-602A3F1398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7A94A3E2-30F2-6FC0-FB1C-E0935DCFA9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Many guides are available.  In fact, there are so many that it can be overwhelming.  The goal is to try to plant different species of flowering plants that will bloom during the spring, summer, and fall.  Plant regionally native plants to feed native species.  </a:t>
            </a:r>
          </a:p>
        </p:txBody>
      </p:sp>
      <p:sp>
        <p:nvSpPr>
          <p:cNvPr id="75780" name="Slide Number Placeholder 3">
            <a:extLst>
              <a:ext uri="{FF2B5EF4-FFF2-40B4-BE49-F238E27FC236}">
                <a16:creationId xmlns:a16="http://schemas.microsoft.com/office/drawing/2014/main" id="{314595D0-D499-E28C-B8A4-B20F3F1C67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A32CD4-1DE4-46A9-8472-56399B103F7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5B34C27E-7A47-A30B-1EFC-DE0C99E02F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DAD4E36D-4936-F29D-0ACA-914FCDD2DE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is one of many excellent resources that can assist with planning.</a:t>
            </a:r>
          </a:p>
        </p:txBody>
      </p:sp>
      <p:sp>
        <p:nvSpPr>
          <p:cNvPr id="50180" name="Slide Number Placeholder 3">
            <a:extLst>
              <a:ext uri="{FF2B5EF4-FFF2-40B4-BE49-F238E27FC236}">
                <a16:creationId xmlns:a16="http://schemas.microsoft.com/office/drawing/2014/main" id="{17E44AC1-2764-C785-A427-2525171839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5E8BA4-34CF-467C-AF41-18FA126A814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six thoracic legs.  These are the only true legs.  Like the adult butterfly and all insects, caterpillars have six true legs that are part of the thoracic anatomy.</a:t>
            </a:r>
          </a:p>
        </p:txBody>
      </p:sp>
      <p:sp>
        <p:nvSpPr>
          <p:cNvPr id="4" name="Slide Number Placeholder 3"/>
          <p:cNvSpPr>
            <a:spLocks noGrp="1"/>
          </p:cNvSpPr>
          <p:nvPr>
            <p:ph type="sldNum" sz="quarter" idx="5"/>
          </p:nvPr>
        </p:nvSpPr>
        <p:spPr/>
        <p:txBody>
          <a:bodyPr/>
          <a:lstStyle/>
          <a:p>
            <a:fld id="{0B87BBC7-FF86-4DB8-9958-1B9F710B159B}" type="slidenum">
              <a:rPr lang="en-US" smtClean="0"/>
              <a:t>3</a:t>
            </a:fld>
            <a:endParaRPr lang="en-US"/>
          </a:p>
        </p:txBody>
      </p:sp>
    </p:spTree>
    <p:extLst>
      <p:ext uri="{BB962C8B-B14F-4D97-AF65-F5344CB8AC3E}">
        <p14:creationId xmlns:p14="http://schemas.microsoft.com/office/powerpoint/2010/main" val="1701066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071448b6e2_2_20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g1071448b6e2_2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B291B109-A113-734A-FCFA-A17A6E1D4D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420D60AE-602D-B2A3-C4A1-2F3BCA3669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Pictures from internet</a:t>
            </a:r>
          </a:p>
        </p:txBody>
      </p:sp>
      <p:sp>
        <p:nvSpPr>
          <p:cNvPr id="130052" name="Slide Number Placeholder 3">
            <a:extLst>
              <a:ext uri="{FF2B5EF4-FFF2-40B4-BE49-F238E27FC236}">
                <a16:creationId xmlns:a16="http://schemas.microsoft.com/office/drawing/2014/main" id="{64BF6C8E-EB9D-DB96-242B-8C1F5BA760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3EA45-D985-405D-AC3B-26FDEB271CC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05a4c2836b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05a4c2836b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A4738EBE-739C-60F3-0444-33DDB98392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798AED5B-A959-BCCF-72FD-AE2274E92D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Well known example.  Mention other species that also rely on milkweed</a:t>
            </a:r>
          </a:p>
        </p:txBody>
      </p:sp>
      <p:sp>
        <p:nvSpPr>
          <p:cNvPr id="132100" name="Slide Number Placeholder 3">
            <a:extLst>
              <a:ext uri="{FF2B5EF4-FFF2-40B4-BE49-F238E27FC236}">
                <a16:creationId xmlns:a16="http://schemas.microsoft.com/office/drawing/2014/main" id="{9E2F46EF-4CE8-04FC-9D93-D12AFA9858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175" indent="-293688">
              <a:defRPr>
                <a:solidFill>
                  <a:schemeClr val="tx1"/>
                </a:solidFill>
                <a:latin typeface="Calibri" panose="020F0502020204030204" pitchFamily="34" charset="0"/>
              </a:defRPr>
            </a:lvl2pPr>
            <a:lvl3pPr marL="1176338" indent="-234950">
              <a:defRPr>
                <a:solidFill>
                  <a:schemeClr val="tx1"/>
                </a:solidFill>
                <a:latin typeface="Calibri" panose="020F0502020204030204" pitchFamily="34" charset="0"/>
              </a:defRPr>
            </a:lvl3pPr>
            <a:lvl4pPr marL="1647825" indent="-234950">
              <a:defRPr>
                <a:solidFill>
                  <a:schemeClr val="tx1"/>
                </a:solidFill>
                <a:latin typeface="Calibri" panose="020F0502020204030204" pitchFamily="34" charset="0"/>
              </a:defRPr>
            </a:lvl4pPr>
            <a:lvl5pPr marL="2119313" indent="-234950">
              <a:defRPr>
                <a:solidFill>
                  <a:schemeClr val="tx1"/>
                </a:solidFill>
                <a:latin typeface="Calibri" panose="020F0502020204030204" pitchFamily="34" charset="0"/>
              </a:defRPr>
            </a:lvl5pPr>
            <a:lvl6pPr marL="2576513" indent="-234950" eaLnBrk="0" fontAlgn="base" hangingPunct="0">
              <a:spcBef>
                <a:spcPct val="0"/>
              </a:spcBef>
              <a:spcAft>
                <a:spcPct val="0"/>
              </a:spcAft>
              <a:defRPr>
                <a:solidFill>
                  <a:schemeClr val="tx1"/>
                </a:solidFill>
                <a:latin typeface="Calibri" panose="020F0502020204030204" pitchFamily="34" charset="0"/>
              </a:defRPr>
            </a:lvl6pPr>
            <a:lvl7pPr marL="3033713" indent="-234950" eaLnBrk="0" fontAlgn="base" hangingPunct="0">
              <a:spcBef>
                <a:spcPct val="0"/>
              </a:spcBef>
              <a:spcAft>
                <a:spcPct val="0"/>
              </a:spcAft>
              <a:defRPr>
                <a:solidFill>
                  <a:schemeClr val="tx1"/>
                </a:solidFill>
                <a:latin typeface="Calibri" panose="020F0502020204030204" pitchFamily="34" charset="0"/>
              </a:defRPr>
            </a:lvl7pPr>
            <a:lvl8pPr marL="3490913" indent="-234950" eaLnBrk="0" fontAlgn="base" hangingPunct="0">
              <a:spcBef>
                <a:spcPct val="0"/>
              </a:spcBef>
              <a:spcAft>
                <a:spcPct val="0"/>
              </a:spcAft>
              <a:defRPr>
                <a:solidFill>
                  <a:schemeClr val="tx1"/>
                </a:solidFill>
                <a:latin typeface="Calibri" panose="020F0502020204030204" pitchFamily="34" charset="0"/>
              </a:defRPr>
            </a:lvl8pPr>
            <a:lvl9pPr marL="3948113" indent="-23495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2C6DA3-BB3C-4E00-80ED-A379CFA970B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64652A81-AEC5-95EF-AB10-C7A803AA06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AE993972-4564-7A9B-06D4-AD1A424708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4148" name="Slide Number Placeholder 3">
            <a:extLst>
              <a:ext uri="{FF2B5EF4-FFF2-40B4-BE49-F238E27FC236}">
                <a16:creationId xmlns:a16="http://schemas.microsoft.com/office/drawing/2014/main" id="{D1A82577-94E7-9324-98B4-D2696295BF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5DEAD4-60FA-404A-B144-69BF42762B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EF292F7C-9156-33B5-654B-F1B0E2EBD7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A2EAD342-A114-F5EE-ED50-B58E439B30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WCS Biodiversity portal provides information about some of our rare species of Lepidoptera (and other species)</a:t>
            </a:r>
          </a:p>
        </p:txBody>
      </p:sp>
      <p:sp>
        <p:nvSpPr>
          <p:cNvPr id="142340" name="Slide Number Placeholder 3">
            <a:extLst>
              <a:ext uri="{FF2B5EF4-FFF2-40B4-BE49-F238E27FC236}">
                <a16:creationId xmlns:a16="http://schemas.microsoft.com/office/drawing/2014/main" id="{62019767-92BD-BFF5-FC7A-5498C414BB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4CD61C-B941-4437-9021-4A8FA73D3EB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B07EC47B-591D-E925-2733-9225EFC2BD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a:extLst>
              <a:ext uri="{FF2B5EF4-FFF2-40B4-BE49-F238E27FC236}">
                <a16:creationId xmlns:a16="http://schemas.microsoft.com/office/drawing/2014/main" id="{4F4B87A3-EEF8-37CD-7122-55FE40B924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Here are some regional butterfly research projects that need community volunteers </a:t>
            </a:r>
          </a:p>
        </p:txBody>
      </p:sp>
      <p:sp>
        <p:nvSpPr>
          <p:cNvPr id="149508" name="Slide Number Placeholder 3">
            <a:extLst>
              <a:ext uri="{FF2B5EF4-FFF2-40B4-BE49-F238E27FC236}">
                <a16:creationId xmlns:a16="http://schemas.microsoft.com/office/drawing/2014/main" id="{2ACCD1F3-279B-3A63-7013-B75F934982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4F363C-843A-4E1E-81D8-DA0FC5C6A5A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0244C3DC-1ED1-C02B-BC93-15E1D4C50C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C01B08D9-2435-A339-B7C5-D2768A403F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Rosalynn Carter is a butterfly conservation leader.  Her influence is strong in Georgia and beyond.</a:t>
            </a:r>
          </a:p>
        </p:txBody>
      </p:sp>
      <p:sp>
        <p:nvSpPr>
          <p:cNvPr id="151556" name="Slide Number Placeholder 3">
            <a:extLst>
              <a:ext uri="{FF2B5EF4-FFF2-40B4-BE49-F238E27FC236}">
                <a16:creationId xmlns:a16="http://schemas.microsoft.com/office/drawing/2014/main" id="{85420165-19AE-8809-F293-740C2ABBF4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4D1685-709C-4761-A6C8-CC80439193B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C87406FA-51DD-6AF7-D6AA-E9C8CA1FA9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50D46B77-F2B4-DF2E-03C5-38EAFC15C4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Contributing observation data to apps such as </a:t>
            </a:r>
            <a:r>
              <a:rPr lang="en-US" altLang="en-US" dirty="0" err="1"/>
              <a:t>inaturalist</a:t>
            </a:r>
            <a:r>
              <a:rPr lang="en-US" altLang="en-US" dirty="0"/>
              <a:t> provide valuable information to conservation biologists.</a:t>
            </a:r>
          </a:p>
        </p:txBody>
      </p:sp>
      <p:sp>
        <p:nvSpPr>
          <p:cNvPr id="153604" name="Slide Number Placeholder 3">
            <a:extLst>
              <a:ext uri="{FF2B5EF4-FFF2-40B4-BE49-F238E27FC236}">
                <a16:creationId xmlns:a16="http://schemas.microsoft.com/office/drawing/2014/main" id="{6B5F6E4E-1EA5-303E-0D49-FF2CF843AC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F82D62-EA25-4FB9-BFC4-AEB35855AE4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AFEE0508-CDFB-44CA-CDC8-46676BD10F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FD5DD8C0-E817-947F-FE66-AEFCD5397C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5652" name="Slide Number Placeholder 3">
            <a:extLst>
              <a:ext uri="{FF2B5EF4-FFF2-40B4-BE49-F238E27FC236}">
                <a16:creationId xmlns:a16="http://schemas.microsoft.com/office/drawing/2014/main" id="{9EC6E5EF-5FC1-2BA1-0532-469E4196AE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BB653-9901-4245-AA85-DCAD417824F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Times New Roman" panose="02020603050405020304" pitchFamily="18" charset="0"/>
              </a:rPr>
              <a:t>Molting and Instars</a:t>
            </a:r>
            <a:br>
              <a:rPr lang="en-US" dirty="0"/>
            </a:br>
            <a:r>
              <a:rPr lang="en-US" b="0" i="0" dirty="0">
                <a:solidFill>
                  <a:srgbClr val="000000"/>
                </a:solidFill>
                <a:effectLst/>
                <a:latin typeface="Times New Roman" panose="02020603050405020304" pitchFamily="18" charset="0"/>
              </a:rPr>
              <a:t>As caterpillars grow, their exoskeleton becomes tight on them, so they molt (lose their old exoskeleton). Ecdysone is the molting hormone of insects. It causes an insect to molt.</a:t>
            </a:r>
            <a:br>
              <a:rPr lang="en-US" dirty="0"/>
            </a:br>
            <a:br>
              <a:rPr lang="en-US" dirty="0"/>
            </a:br>
            <a:r>
              <a:rPr lang="en-US" b="0" i="0" dirty="0">
                <a:solidFill>
                  <a:srgbClr val="000000"/>
                </a:solidFill>
                <a:effectLst/>
                <a:latin typeface="Times New Roman" panose="02020603050405020304" pitchFamily="18" charset="0"/>
              </a:rPr>
              <a:t>After the molt, while the new skin is still soft, they swallow a lot of air, which expands their body. Then, when the cuticle hardens, they let the air out and have room for growth. Caterpillars </a:t>
            </a:r>
            <a:r>
              <a:rPr lang="en-US" b="0" i="0" dirty="0">
                <a:effectLst/>
                <a:latin typeface="Times New Roman" panose="02020603050405020304" pitchFamily="18" charset="0"/>
                <a:hlinkClick r:id="rId3"/>
              </a:rPr>
              <a:t>molt</a:t>
            </a:r>
            <a:r>
              <a:rPr lang="en-US" b="0" i="0" dirty="0">
                <a:solidFill>
                  <a:srgbClr val="000000"/>
                </a:solidFill>
                <a:effectLst/>
                <a:latin typeface="Times New Roman" panose="02020603050405020304" pitchFamily="18" charset="0"/>
              </a:rPr>
              <a:t> four or five times as they grow. Each different caterpillar stage is called an instar. https://www.enchantedlearning.com/subjects/butterfly/anatomy/Caterpillar.shtml</a:t>
            </a:r>
          </a:p>
          <a:p>
            <a:br>
              <a:rPr lang="en-US" dirty="0"/>
            </a:br>
            <a:r>
              <a:rPr lang="en-US" dirty="0"/>
              <a:t>  </a:t>
            </a:r>
          </a:p>
        </p:txBody>
      </p:sp>
      <p:sp>
        <p:nvSpPr>
          <p:cNvPr id="4" name="Slide Number Placeholder 3"/>
          <p:cNvSpPr>
            <a:spLocks noGrp="1"/>
          </p:cNvSpPr>
          <p:nvPr>
            <p:ph type="sldNum" sz="quarter" idx="5"/>
          </p:nvPr>
        </p:nvSpPr>
        <p:spPr/>
        <p:txBody>
          <a:bodyPr/>
          <a:lstStyle/>
          <a:p>
            <a:fld id="{0B87BBC7-FF86-4DB8-9958-1B9F710B159B}" type="slidenum">
              <a:rPr lang="en-US" smtClean="0"/>
              <a:t>4</a:t>
            </a:fld>
            <a:endParaRPr lang="en-US"/>
          </a:p>
        </p:txBody>
      </p:sp>
    </p:spTree>
    <p:extLst>
      <p:ext uri="{BB962C8B-B14F-4D97-AF65-F5344CB8AC3E}">
        <p14:creationId xmlns:p14="http://schemas.microsoft.com/office/powerpoint/2010/main" val="210874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08C43-AE59-4B3D-8C52-63B1C71C35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495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Butterflies and moths have the same parts, but some of the structures are different.  The next slide will be a comparison/ contrast</a:t>
            </a:r>
          </a:p>
        </p:txBody>
      </p:sp>
      <p:sp>
        <p:nvSpPr>
          <p:cNvPr id="4" name="Slide Number Placeholder 3"/>
          <p:cNvSpPr>
            <a:spLocks noGrp="1"/>
          </p:cNvSpPr>
          <p:nvPr>
            <p:ph type="sldNum" sz="quarter" idx="5"/>
          </p:nvPr>
        </p:nvSpPr>
        <p:spPr/>
        <p:txBody>
          <a:bodyPr/>
          <a:lstStyle/>
          <a:p>
            <a:fld id="{0B87BBC7-FF86-4DB8-9958-1B9F710B159B}" type="slidenum">
              <a:rPr lang="en-US" smtClean="0"/>
              <a:t>6</a:t>
            </a:fld>
            <a:endParaRPr lang="en-US"/>
          </a:p>
        </p:txBody>
      </p:sp>
    </p:spTree>
    <p:extLst>
      <p:ext uri="{BB962C8B-B14F-4D97-AF65-F5344CB8AC3E}">
        <p14:creationId xmlns:p14="http://schemas.microsoft.com/office/powerpoint/2010/main" val="886371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Venn Diagram is from Google.  One of these photos is from the internet.  The cinnamon moth on the right sat on my house in Statham yesterday (6/26/2022).   You might note that the examples don’t show a great amount of contrast in coloration.  There are some butterflies that are brilliant in coloration.  However, I would argue that there are also moths that have pretty amazing coloration also.  Coloration is a good guideline to follow, but I’d argue that all the differences above have </a:t>
            </a:r>
            <a:r>
              <a:rPr lang="en-US" dirty="0" err="1"/>
              <a:t>outlyers</a:t>
            </a:r>
            <a:r>
              <a:rPr lang="en-US" dirty="0"/>
              <a:t>.  For example, butterflies do have swallowtails.  Luna moths are both beautiful and also have wings not totally dissimilar from swallowtails.</a:t>
            </a:r>
          </a:p>
        </p:txBody>
      </p:sp>
      <p:sp>
        <p:nvSpPr>
          <p:cNvPr id="4" name="Slide Number Placeholder 3"/>
          <p:cNvSpPr>
            <a:spLocks noGrp="1"/>
          </p:cNvSpPr>
          <p:nvPr>
            <p:ph type="sldNum" sz="quarter" idx="5"/>
          </p:nvPr>
        </p:nvSpPr>
        <p:spPr/>
        <p:txBody>
          <a:bodyPr/>
          <a:lstStyle/>
          <a:p>
            <a:fld id="{0B87BBC7-FF86-4DB8-9958-1B9F710B159B}" type="slidenum">
              <a:rPr lang="en-US" smtClean="0"/>
              <a:t>7</a:t>
            </a:fld>
            <a:endParaRPr lang="en-US"/>
          </a:p>
        </p:txBody>
      </p:sp>
    </p:spTree>
    <p:extLst>
      <p:ext uri="{BB962C8B-B14F-4D97-AF65-F5344CB8AC3E}">
        <p14:creationId xmlns:p14="http://schemas.microsoft.com/office/powerpoint/2010/main" val="3877280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438"/>
                </a:solidFill>
                <a:effectLst/>
                <a:latin typeface="Quicksand"/>
              </a:rPr>
              <a:t>Metamorphosis occurs within the pupal case. During this period, the larval brain stimulates the release of enzymes which </a:t>
            </a:r>
            <a:r>
              <a:rPr lang="en-US" b="0" i="0" u="none" strike="noStrike" dirty="0">
                <a:solidFill>
                  <a:srgbClr val="4680EE"/>
                </a:solidFill>
                <a:effectLst/>
                <a:latin typeface="Quicksand"/>
                <a:hlinkClick r:id="rId3"/>
              </a:rPr>
              <a:t>dissolve most of its tissues</a:t>
            </a:r>
            <a:r>
              <a:rPr lang="en-US" b="0" i="0" dirty="0">
                <a:solidFill>
                  <a:srgbClr val="212438"/>
                </a:solidFill>
                <a:effectLst/>
                <a:latin typeface="Quicksand"/>
              </a:rPr>
              <a:t> into their constituent proteins through a process called histolysis. Then a group of </a:t>
            </a:r>
            <a:r>
              <a:rPr lang="en-US" b="0" i="0" dirty="0" err="1">
                <a:solidFill>
                  <a:srgbClr val="212438"/>
                </a:solidFill>
                <a:effectLst/>
                <a:latin typeface="Quicksand"/>
              </a:rPr>
              <a:t>specialised</a:t>
            </a:r>
            <a:r>
              <a:rPr lang="en-US" b="0" i="0" dirty="0">
                <a:solidFill>
                  <a:srgbClr val="212438"/>
                </a:solidFill>
                <a:effectLst/>
                <a:latin typeface="Quicksand"/>
              </a:rPr>
              <a:t> cells called </a:t>
            </a:r>
            <a:r>
              <a:rPr lang="en-US" b="0" i="0" dirty="0" err="1">
                <a:solidFill>
                  <a:srgbClr val="212438"/>
                </a:solidFill>
                <a:effectLst/>
                <a:latin typeface="Quicksand"/>
              </a:rPr>
              <a:t>histoblasts</a:t>
            </a:r>
            <a:r>
              <a:rPr lang="en-US" b="0" i="0" dirty="0">
                <a:solidFill>
                  <a:srgbClr val="212438"/>
                </a:solidFill>
                <a:effectLst/>
                <a:latin typeface="Quicksand"/>
              </a:rPr>
              <a:t> proceed to reconstruct the broken-down caterpillar body into that of a butterfly or a moth.   Despite metamorphosis, moths hold on to memories from their days as a caterpillar</a:t>
            </a:r>
          </a:p>
          <a:p>
            <a:r>
              <a:rPr lang="en-US" b="0" i="0" dirty="0">
                <a:solidFill>
                  <a:srgbClr val="212438"/>
                </a:solidFill>
                <a:effectLst/>
                <a:latin typeface="Quicksand"/>
              </a:rPr>
              <a:t> Information from https://phys.org/news/2014-08-metamorphosis-moths-memories-days-caterpillar.html</a:t>
            </a:r>
          </a:p>
          <a:p>
            <a:endParaRPr lang="en-US" dirty="0"/>
          </a:p>
        </p:txBody>
      </p:sp>
      <p:sp>
        <p:nvSpPr>
          <p:cNvPr id="4" name="Slide Number Placeholder 3"/>
          <p:cNvSpPr>
            <a:spLocks noGrp="1"/>
          </p:cNvSpPr>
          <p:nvPr>
            <p:ph type="sldNum" sz="quarter" idx="5"/>
          </p:nvPr>
        </p:nvSpPr>
        <p:spPr/>
        <p:txBody>
          <a:bodyPr/>
          <a:lstStyle/>
          <a:p>
            <a:fld id="{0B87BBC7-FF86-4DB8-9958-1B9F710B159B}" type="slidenum">
              <a:rPr lang="en-US" smtClean="0"/>
              <a:t>8</a:t>
            </a:fld>
            <a:endParaRPr lang="en-US"/>
          </a:p>
        </p:txBody>
      </p:sp>
    </p:spTree>
    <p:extLst>
      <p:ext uri="{BB962C8B-B14F-4D97-AF65-F5344CB8AC3E}">
        <p14:creationId xmlns:p14="http://schemas.microsoft.com/office/powerpoint/2010/main" val="3582969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87BBC7-FF86-4DB8-9958-1B9F710B159B}" type="slidenum">
              <a:rPr lang="en-US" smtClean="0"/>
              <a:t>9</a:t>
            </a:fld>
            <a:endParaRPr lang="en-US"/>
          </a:p>
        </p:txBody>
      </p:sp>
    </p:spTree>
    <p:extLst>
      <p:ext uri="{BB962C8B-B14F-4D97-AF65-F5344CB8AC3E}">
        <p14:creationId xmlns:p14="http://schemas.microsoft.com/office/powerpoint/2010/main" val="303563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1D8163AD-A17C-733B-8C8B-0B43E5E4ED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41C26EEA-AC7D-C761-1495-660DDB3F8A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Going back to food….</a:t>
            </a:r>
          </a:p>
        </p:txBody>
      </p:sp>
      <p:sp>
        <p:nvSpPr>
          <p:cNvPr id="54276" name="Slide Number Placeholder 3">
            <a:extLst>
              <a:ext uri="{FF2B5EF4-FFF2-40B4-BE49-F238E27FC236}">
                <a16:creationId xmlns:a16="http://schemas.microsoft.com/office/drawing/2014/main" id="{951C2962-CE6B-E4FD-41AC-250E61BC98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5F8D0E-D7BC-4165-957F-927FF0F7AEF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3704BEB-D595-4BED-54B5-374E2D80EA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9963" y="600075"/>
            <a:ext cx="26336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B48692F-F4A0-A1C5-3F6C-0CD320D99739}"/>
              </a:ext>
            </a:extLst>
          </p:cNvPr>
          <p:cNvSpPr/>
          <p:nvPr userDrawn="1"/>
        </p:nvSpPr>
        <p:spPr>
          <a:xfrm>
            <a:off x="0" y="1847850"/>
            <a:ext cx="12192000" cy="130651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1524000" y="2174473"/>
            <a:ext cx="9144000" cy="757237"/>
          </a:xfrm>
        </p:spPr>
        <p:txBody>
          <a:bodyPr anchor="b"/>
          <a:lstStyle>
            <a:lvl1pPr algn="ctr">
              <a:defRPr sz="6000">
                <a:solidFill>
                  <a:schemeClr val="bg1"/>
                </a:solidFill>
                <a:latin typeface="Garamond" charset="0"/>
                <a:ea typeface="Garamond" charset="0"/>
                <a:cs typeface="Garamond"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944385"/>
            <a:ext cx="9144000" cy="40119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Date Placeholder 13">
            <a:extLst>
              <a:ext uri="{FF2B5EF4-FFF2-40B4-BE49-F238E27FC236}">
                <a16:creationId xmlns:a16="http://schemas.microsoft.com/office/drawing/2014/main" id="{A04B3F8C-FDC8-EA86-97B3-065B2660A198}"/>
              </a:ext>
            </a:extLst>
          </p:cNvPr>
          <p:cNvSpPr>
            <a:spLocks noGrp="1"/>
          </p:cNvSpPr>
          <p:nvPr>
            <p:ph type="dt" sz="half" idx="10"/>
          </p:nvPr>
        </p:nvSpPr>
        <p:spPr/>
        <p:txBody>
          <a:bodyPr/>
          <a:lstStyle>
            <a:lvl1pPr>
              <a:defRPr/>
            </a:lvl1pPr>
          </a:lstStyle>
          <a:p>
            <a:pPr>
              <a:defRPr/>
            </a:pPr>
            <a:r>
              <a:rPr lang="en-US"/>
              <a:t>11/15/17</a:t>
            </a:r>
          </a:p>
        </p:txBody>
      </p:sp>
      <p:sp>
        <p:nvSpPr>
          <p:cNvPr id="7" name="Footer Placeholder 14">
            <a:extLst>
              <a:ext uri="{FF2B5EF4-FFF2-40B4-BE49-F238E27FC236}">
                <a16:creationId xmlns:a16="http://schemas.microsoft.com/office/drawing/2014/main" id="{DEC221CD-C991-AB4C-742A-CE334F5528B7}"/>
              </a:ext>
            </a:extLst>
          </p:cNvPr>
          <p:cNvSpPr>
            <a:spLocks noGrp="1"/>
          </p:cNvSpPr>
          <p:nvPr>
            <p:ph type="ftr" sz="quarter" idx="11"/>
          </p:nvPr>
        </p:nvSpPr>
        <p:spPr/>
        <p:txBody>
          <a:bodyPr/>
          <a:lstStyle>
            <a:lvl1pPr>
              <a:defRPr/>
            </a:lvl1pPr>
          </a:lstStyle>
          <a:p>
            <a:pPr>
              <a:defRPr/>
            </a:pPr>
            <a:r>
              <a:rPr lang="en-US"/>
              <a:t>Presenter</a:t>
            </a:r>
          </a:p>
        </p:txBody>
      </p:sp>
    </p:spTree>
    <p:extLst>
      <p:ext uri="{BB962C8B-B14F-4D97-AF65-F5344CB8AC3E}">
        <p14:creationId xmlns:p14="http://schemas.microsoft.com/office/powerpoint/2010/main" val="378398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2172B4-D62B-FAEA-9C7C-EE7CAC95402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0BE0421-65FF-6305-6ADF-0EBF5F1A32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CAF7BA7-76A4-B04A-CC9A-E816B836789B}"/>
              </a:ext>
            </a:extLst>
          </p:cNvPr>
          <p:cNvSpPr>
            <a:spLocks noGrp="1" noChangeArrowheads="1"/>
          </p:cNvSpPr>
          <p:nvPr>
            <p:ph type="sldNum" sz="quarter" idx="12"/>
          </p:nvPr>
        </p:nvSpPr>
        <p:spPr>
          <a:ln/>
        </p:spPr>
        <p:txBody>
          <a:bodyPr/>
          <a:lstStyle>
            <a:lvl1pPr>
              <a:defRPr/>
            </a:lvl1pPr>
          </a:lstStyle>
          <a:p>
            <a:pPr>
              <a:defRPr/>
            </a:pPr>
            <a:fld id="{ED1081FF-BC75-4AF2-ADEA-F5C1BF729362}" type="slidenum">
              <a:rPr lang="en-US" altLang="en-US"/>
              <a:pPr>
                <a:defRPr/>
              </a:pPr>
              <a:t>‹#›</a:t>
            </a:fld>
            <a:endParaRPr lang="en-US" altLang="en-US"/>
          </a:p>
        </p:txBody>
      </p:sp>
    </p:spTree>
    <p:extLst>
      <p:ext uri="{BB962C8B-B14F-4D97-AF65-F5344CB8AC3E}">
        <p14:creationId xmlns:p14="http://schemas.microsoft.com/office/powerpoint/2010/main" val="270182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4E6088-70C2-4A86-5FAD-DEA34F8E89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A2D708A-E72F-8579-AAAB-2D0CCF9F64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DC2130-3CD7-21E1-C775-131E90E516FE}"/>
              </a:ext>
            </a:extLst>
          </p:cNvPr>
          <p:cNvSpPr>
            <a:spLocks noGrp="1" noChangeArrowheads="1"/>
          </p:cNvSpPr>
          <p:nvPr>
            <p:ph type="sldNum" sz="quarter" idx="12"/>
          </p:nvPr>
        </p:nvSpPr>
        <p:spPr>
          <a:ln/>
        </p:spPr>
        <p:txBody>
          <a:bodyPr/>
          <a:lstStyle>
            <a:lvl1pPr>
              <a:defRPr/>
            </a:lvl1pPr>
          </a:lstStyle>
          <a:p>
            <a:pPr>
              <a:defRPr/>
            </a:pPr>
            <a:fld id="{3B5BF1AC-3264-4D60-A3B0-EBE986B8AAAC}" type="slidenum">
              <a:rPr lang="en-US" altLang="en-US"/>
              <a:pPr>
                <a:defRPr/>
              </a:pPr>
              <a:t>‹#›</a:t>
            </a:fld>
            <a:endParaRPr lang="en-US" altLang="en-US"/>
          </a:p>
        </p:txBody>
      </p:sp>
    </p:spTree>
    <p:extLst>
      <p:ext uri="{BB962C8B-B14F-4D97-AF65-F5344CB8AC3E}">
        <p14:creationId xmlns:p14="http://schemas.microsoft.com/office/powerpoint/2010/main" val="3686639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BBE6AC6-D26C-A985-3B62-9711924F74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3FB02E-115A-9D3C-5F68-634783DB9F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7412E9-50DD-EFD7-5C27-C6ED6D6CC2DF}"/>
              </a:ext>
            </a:extLst>
          </p:cNvPr>
          <p:cNvSpPr>
            <a:spLocks noGrp="1" noChangeArrowheads="1"/>
          </p:cNvSpPr>
          <p:nvPr>
            <p:ph type="sldNum" sz="quarter" idx="12"/>
          </p:nvPr>
        </p:nvSpPr>
        <p:spPr>
          <a:ln/>
        </p:spPr>
        <p:txBody>
          <a:bodyPr/>
          <a:lstStyle>
            <a:lvl1pPr>
              <a:defRPr/>
            </a:lvl1pPr>
          </a:lstStyle>
          <a:p>
            <a:pPr>
              <a:defRPr/>
            </a:pPr>
            <a:fld id="{532A559B-18C6-473F-B10F-06AB297BA29E}" type="slidenum">
              <a:rPr lang="en-US" altLang="en-US"/>
              <a:pPr>
                <a:defRPr/>
              </a:pPr>
              <a:t>‹#›</a:t>
            </a:fld>
            <a:endParaRPr lang="en-US" altLang="en-US"/>
          </a:p>
        </p:txBody>
      </p:sp>
    </p:spTree>
    <p:extLst>
      <p:ext uri="{BB962C8B-B14F-4D97-AF65-F5344CB8AC3E}">
        <p14:creationId xmlns:p14="http://schemas.microsoft.com/office/powerpoint/2010/main" val="2614930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583FDA-863D-1CE8-ACAC-EA1FCD71E8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8E5A4C-248E-A7F1-4BFA-6FD6C3A525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2C13B9-FB90-A5AD-08CA-AD4C15D4BCA5}"/>
              </a:ext>
            </a:extLst>
          </p:cNvPr>
          <p:cNvSpPr>
            <a:spLocks noGrp="1" noChangeArrowheads="1"/>
          </p:cNvSpPr>
          <p:nvPr>
            <p:ph type="sldNum" sz="quarter" idx="12"/>
          </p:nvPr>
        </p:nvSpPr>
        <p:spPr>
          <a:ln/>
        </p:spPr>
        <p:txBody>
          <a:bodyPr/>
          <a:lstStyle>
            <a:lvl1pPr>
              <a:defRPr/>
            </a:lvl1pPr>
          </a:lstStyle>
          <a:p>
            <a:pPr>
              <a:defRPr/>
            </a:pPr>
            <a:fld id="{BF8FA3F0-B9CF-4BA5-9968-0B5768CFE76F}" type="slidenum">
              <a:rPr lang="en-US" altLang="en-US"/>
              <a:pPr>
                <a:defRPr/>
              </a:pPr>
              <a:t>‹#›</a:t>
            </a:fld>
            <a:endParaRPr lang="en-US" altLang="en-US"/>
          </a:p>
        </p:txBody>
      </p:sp>
    </p:spTree>
    <p:extLst>
      <p:ext uri="{BB962C8B-B14F-4D97-AF65-F5344CB8AC3E}">
        <p14:creationId xmlns:p14="http://schemas.microsoft.com/office/powerpoint/2010/main" val="226009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9ACFC2-5FD1-C706-DFEC-4A707FBCA7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D39BB8-D14A-213B-802A-D9B738116E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4B7F59-02C3-B785-E0A6-E191217E23CE}"/>
              </a:ext>
            </a:extLst>
          </p:cNvPr>
          <p:cNvSpPr>
            <a:spLocks noGrp="1" noChangeArrowheads="1"/>
          </p:cNvSpPr>
          <p:nvPr>
            <p:ph type="sldNum" sz="quarter" idx="12"/>
          </p:nvPr>
        </p:nvSpPr>
        <p:spPr>
          <a:ln/>
        </p:spPr>
        <p:txBody>
          <a:bodyPr/>
          <a:lstStyle>
            <a:lvl1pPr>
              <a:defRPr/>
            </a:lvl1pPr>
          </a:lstStyle>
          <a:p>
            <a:pPr>
              <a:defRPr/>
            </a:pPr>
            <a:fld id="{F9E3C43D-DBAD-4CCC-83F1-A3BAF3A09120}" type="slidenum">
              <a:rPr lang="en-US" altLang="en-US"/>
              <a:pPr>
                <a:defRPr/>
              </a:pPr>
              <a:t>‹#›</a:t>
            </a:fld>
            <a:endParaRPr lang="en-US" altLang="en-US"/>
          </a:p>
        </p:txBody>
      </p:sp>
    </p:spTree>
    <p:extLst>
      <p:ext uri="{BB962C8B-B14F-4D97-AF65-F5344CB8AC3E}">
        <p14:creationId xmlns:p14="http://schemas.microsoft.com/office/powerpoint/2010/main" val="3121094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76CACD-B42B-52BD-5669-65F6FD3A1D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8F4FF2-44A3-2947-B903-425D9806DE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0C24AF-31E3-2E0B-F2E6-C2BFF33D57CD}"/>
              </a:ext>
            </a:extLst>
          </p:cNvPr>
          <p:cNvSpPr>
            <a:spLocks noGrp="1" noChangeArrowheads="1"/>
          </p:cNvSpPr>
          <p:nvPr>
            <p:ph type="sldNum" sz="quarter" idx="12"/>
          </p:nvPr>
        </p:nvSpPr>
        <p:spPr>
          <a:ln/>
        </p:spPr>
        <p:txBody>
          <a:bodyPr/>
          <a:lstStyle>
            <a:lvl1pPr>
              <a:defRPr/>
            </a:lvl1pPr>
          </a:lstStyle>
          <a:p>
            <a:pPr>
              <a:defRPr/>
            </a:pPr>
            <a:fld id="{76F88C24-306A-43B7-BD5A-178F1B939917}" type="slidenum">
              <a:rPr lang="en-US" altLang="en-US"/>
              <a:pPr>
                <a:defRPr/>
              </a:pPr>
              <a:t>‹#›</a:t>
            </a:fld>
            <a:endParaRPr lang="en-US" altLang="en-US"/>
          </a:p>
        </p:txBody>
      </p:sp>
    </p:spTree>
    <p:extLst>
      <p:ext uri="{BB962C8B-B14F-4D97-AF65-F5344CB8AC3E}">
        <p14:creationId xmlns:p14="http://schemas.microsoft.com/office/powerpoint/2010/main" val="806219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2BFB575-8794-4F28-DEDE-045C7CF53638}"/>
              </a:ext>
            </a:extLst>
          </p:cNvPr>
          <p:cNvSpPr>
            <a:spLocks noGrp="1"/>
          </p:cNvSpPr>
          <p:nvPr>
            <p:ph type="dt" sz="half" idx="10"/>
          </p:nvPr>
        </p:nvSpPr>
        <p:spPr/>
        <p:txBody>
          <a:bodyPr/>
          <a:lstStyle>
            <a:lvl1pPr>
              <a:defRPr/>
            </a:lvl1pPr>
          </a:lstStyle>
          <a:p>
            <a:pPr>
              <a:defRPr/>
            </a:pPr>
            <a:fld id="{9B8B4AC0-5051-4E09-AB55-0D8CC22027EC}" type="datetimeFigureOut">
              <a:rPr lang="en-US"/>
              <a:pPr>
                <a:defRPr/>
              </a:pPr>
              <a:t>6/27/22</a:t>
            </a:fld>
            <a:endParaRPr lang="en-US"/>
          </a:p>
        </p:txBody>
      </p:sp>
      <p:sp>
        <p:nvSpPr>
          <p:cNvPr id="5" name="Footer Placeholder 4">
            <a:extLst>
              <a:ext uri="{FF2B5EF4-FFF2-40B4-BE49-F238E27FC236}">
                <a16:creationId xmlns:a16="http://schemas.microsoft.com/office/drawing/2014/main" id="{13C3F585-A574-64CF-30CC-2057384273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5F6AB1-C6BB-6CD8-90D5-4AB7D850009E}"/>
              </a:ext>
            </a:extLst>
          </p:cNvPr>
          <p:cNvSpPr>
            <a:spLocks noGrp="1"/>
          </p:cNvSpPr>
          <p:nvPr>
            <p:ph type="sldNum" sz="quarter" idx="12"/>
          </p:nvPr>
        </p:nvSpPr>
        <p:spPr/>
        <p:txBody>
          <a:bodyPr/>
          <a:lstStyle>
            <a:lvl1pPr>
              <a:defRPr/>
            </a:lvl1pPr>
          </a:lstStyle>
          <a:p>
            <a:pPr>
              <a:defRPr/>
            </a:pPr>
            <a:fld id="{F23EB891-0495-47F9-949C-7C2F305DAA01}" type="slidenum">
              <a:rPr lang="en-US" altLang="en-US"/>
              <a:pPr>
                <a:defRPr/>
              </a:pPr>
              <a:t>‹#›</a:t>
            </a:fld>
            <a:endParaRPr lang="en-US" altLang="en-US"/>
          </a:p>
        </p:txBody>
      </p:sp>
    </p:spTree>
    <p:extLst>
      <p:ext uri="{BB962C8B-B14F-4D97-AF65-F5344CB8AC3E}">
        <p14:creationId xmlns:p14="http://schemas.microsoft.com/office/powerpoint/2010/main" val="2937061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353B0-A904-5D93-2DAF-FD37FD6163B2}"/>
              </a:ext>
            </a:extLst>
          </p:cNvPr>
          <p:cNvSpPr>
            <a:spLocks noGrp="1"/>
          </p:cNvSpPr>
          <p:nvPr>
            <p:ph type="dt" sz="half" idx="10"/>
          </p:nvPr>
        </p:nvSpPr>
        <p:spPr/>
        <p:txBody>
          <a:bodyPr/>
          <a:lstStyle>
            <a:lvl1pPr>
              <a:defRPr/>
            </a:lvl1pPr>
          </a:lstStyle>
          <a:p>
            <a:pPr>
              <a:defRPr/>
            </a:pPr>
            <a:fld id="{AE486ADC-C04A-4203-BB6A-75ED5414FEB8}" type="datetimeFigureOut">
              <a:rPr lang="en-US"/>
              <a:pPr>
                <a:defRPr/>
              </a:pPr>
              <a:t>6/27/22</a:t>
            </a:fld>
            <a:endParaRPr lang="en-US"/>
          </a:p>
        </p:txBody>
      </p:sp>
      <p:sp>
        <p:nvSpPr>
          <p:cNvPr id="5" name="Footer Placeholder 4">
            <a:extLst>
              <a:ext uri="{FF2B5EF4-FFF2-40B4-BE49-F238E27FC236}">
                <a16:creationId xmlns:a16="http://schemas.microsoft.com/office/drawing/2014/main" id="{9155FB8F-5F09-0515-726A-E3BF1AF516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D026C7E-B937-456E-2584-084619270DFD}"/>
              </a:ext>
            </a:extLst>
          </p:cNvPr>
          <p:cNvSpPr>
            <a:spLocks noGrp="1"/>
          </p:cNvSpPr>
          <p:nvPr>
            <p:ph type="sldNum" sz="quarter" idx="12"/>
          </p:nvPr>
        </p:nvSpPr>
        <p:spPr/>
        <p:txBody>
          <a:bodyPr/>
          <a:lstStyle>
            <a:lvl1pPr>
              <a:defRPr/>
            </a:lvl1pPr>
          </a:lstStyle>
          <a:p>
            <a:pPr>
              <a:defRPr/>
            </a:pPr>
            <a:fld id="{FE46704E-68D7-4C5D-9FB4-16A9860F064A}" type="slidenum">
              <a:rPr lang="en-US" altLang="en-US"/>
              <a:pPr>
                <a:defRPr/>
              </a:pPr>
              <a:t>‹#›</a:t>
            </a:fld>
            <a:endParaRPr lang="en-US" altLang="en-US"/>
          </a:p>
        </p:txBody>
      </p:sp>
    </p:spTree>
    <p:extLst>
      <p:ext uri="{BB962C8B-B14F-4D97-AF65-F5344CB8AC3E}">
        <p14:creationId xmlns:p14="http://schemas.microsoft.com/office/powerpoint/2010/main" val="3776891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01B5E00-E370-C3E9-EB4D-D3AEFC6E5E36}"/>
              </a:ext>
            </a:extLst>
          </p:cNvPr>
          <p:cNvSpPr>
            <a:spLocks noGrp="1"/>
          </p:cNvSpPr>
          <p:nvPr>
            <p:ph type="dt" sz="half" idx="10"/>
          </p:nvPr>
        </p:nvSpPr>
        <p:spPr/>
        <p:txBody>
          <a:bodyPr/>
          <a:lstStyle>
            <a:lvl1pPr>
              <a:defRPr/>
            </a:lvl1pPr>
          </a:lstStyle>
          <a:p>
            <a:pPr>
              <a:defRPr/>
            </a:pPr>
            <a:fld id="{11564748-168C-4D1F-A6B0-C2385DE59AF7}" type="datetimeFigureOut">
              <a:rPr lang="en-US"/>
              <a:pPr>
                <a:defRPr/>
              </a:pPr>
              <a:t>6/27/22</a:t>
            </a:fld>
            <a:endParaRPr lang="en-US"/>
          </a:p>
        </p:txBody>
      </p:sp>
      <p:sp>
        <p:nvSpPr>
          <p:cNvPr id="5" name="Footer Placeholder 4">
            <a:extLst>
              <a:ext uri="{FF2B5EF4-FFF2-40B4-BE49-F238E27FC236}">
                <a16:creationId xmlns:a16="http://schemas.microsoft.com/office/drawing/2014/main" id="{8D766247-64F4-A577-5CBB-3ED201DA90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9EFEC1-ACC9-02FC-C466-B687A4318F5E}"/>
              </a:ext>
            </a:extLst>
          </p:cNvPr>
          <p:cNvSpPr>
            <a:spLocks noGrp="1"/>
          </p:cNvSpPr>
          <p:nvPr>
            <p:ph type="sldNum" sz="quarter" idx="12"/>
          </p:nvPr>
        </p:nvSpPr>
        <p:spPr/>
        <p:txBody>
          <a:bodyPr/>
          <a:lstStyle>
            <a:lvl1pPr>
              <a:defRPr/>
            </a:lvl1pPr>
          </a:lstStyle>
          <a:p>
            <a:pPr>
              <a:defRPr/>
            </a:pPr>
            <a:fld id="{DA849C9C-1205-4FE2-A126-DCE6D45C5332}" type="slidenum">
              <a:rPr lang="en-US" altLang="en-US"/>
              <a:pPr>
                <a:defRPr/>
              </a:pPr>
              <a:t>‹#›</a:t>
            </a:fld>
            <a:endParaRPr lang="en-US" altLang="en-US"/>
          </a:p>
        </p:txBody>
      </p:sp>
    </p:spTree>
    <p:extLst>
      <p:ext uri="{BB962C8B-B14F-4D97-AF65-F5344CB8AC3E}">
        <p14:creationId xmlns:p14="http://schemas.microsoft.com/office/powerpoint/2010/main" val="1491558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171DF88-982F-E867-9D14-0F7E3DFD034B}"/>
              </a:ext>
            </a:extLst>
          </p:cNvPr>
          <p:cNvSpPr>
            <a:spLocks noGrp="1"/>
          </p:cNvSpPr>
          <p:nvPr>
            <p:ph type="dt" sz="half" idx="10"/>
          </p:nvPr>
        </p:nvSpPr>
        <p:spPr/>
        <p:txBody>
          <a:bodyPr/>
          <a:lstStyle>
            <a:lvl1pPr>
              <a:defRPr/>
            </a:lvl1pPr>
          </a:lstStyle>
          <a:p>
            <a:pPr>
              <a:defRPr/>
            </a:pPr>
            <a:fld id="{8D185C4A-F038-4B92-BD3C-DA23B5B0A089}" type="datetimeFigureOut">
              <a:rPr lang="en-US"/>
              <a:pPr>
                <a:defRPr/>
              </a:pPr>
              <a:t>6/27/22</a:t>
            </a:fld>
            <a:endParaRPr lang="en-US"/>
          </a:p>
        </p:txBody>
      </p:sp>
      <p:sp>
        <p:nvSpPr>
          <p:cNvPr id="6" name="Footer Placeholder 4">
            <a:extLst>
              <a:ext uri="{FF2B5EF4-FFF2-40B4-BE49-F238E27FC236}">
                <a16:creationId xmlns:a16="http://schemas.microsoft.com/office/drawing/2014/main" id="{ED282575-03E8-266A-8067-7118853617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5669E1-7F06-4E32-773E-3C571AFD659F}"/>
              </a:ext>
            </a:extLst>
          </p:cNvPr>
          <p:cNvSpPr>
            <a:spLocks noGrp="1"/>
          </p:cNvSpPr>
          <p:nvPr>
            <p:ph type="sldNum" sz="quarter" idx="12"/>
          </p:nvPr>
        </p:nvSpPr>
        <p:spPr/>
        <p:txBody>
          <a:bodyPr/>
          <a:lstStyle>
            <a:lvl1pPr>
              <a:defRPr/>
            </a:lvl1pPr>
          </a:lstStyle>
          <a:p>
            <a:pPr>
              <a:defRPr/>
            </a:pPr>
            <a:fld id="{565C7DA8-B241-43F5-BB87-B88CE471A35E}" type="slidenum">
              <a:rPr lang="en-US" altLang="en-US"/>
              <a:pPr>
                <a:defRPr/>
              </a:pPr>
              <a:t>‹#›</a:t>
            </a:fld>
            <a:endParaRPr lang="en-US" altLang="en-US"/>
          </a:p>
        </p:txBody>
      </p:sp>
    </p:spTree>
    <p:extLst>
      <p:ext uri="{BB962C8B-B14F-4D97-AF65-F5344CB8AC3E}">
        <p14:creationId xmlns:p14="http://schemas.microsoft.com/office/powerpoint/2010/main" val="2890251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F68A90-0B24-1DC8-337A-FD18C4CE2B61}"/>
              </a:ext>
            </a:extLst>
          </p:cNvPr>
          <p:cNvSpPr/>
          <p:nvPr userDrawn="1"/>
        </p:nvSpPr>
        <p:spPr>
          <a:xfrm>
            <a:off x="0" y="279400"/>
            <a:ext cx="12192000" cy="879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Content Placeholder 2"/>
          <p:cNvSpPr>
            <a:spLocks noGrp="1"/>
          </p:cNvSpPr>
          <p:nvPr>
            <p:ph idx="1"/>
          </p:nvPr>
        </p:nvSpPr>
        <p:spPr>
          <a:xfrm>
            <a:off x="838200" y="1389888"/>
            <a:ext cx="10515600" cy="5230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2"/>
          <p:cNvSpPr>
            <a:spLocks noGrp="1"/>
          </p:cNvSpPr>
          <p:nvPr>
            <p:ph type="title"/>
          </p:nvPr>
        </p:nvSpPr>
        <p:spPr>
          <a:xfrm>
            <a:off x="838200" y="279781"/>
            <a:ext cx="10515600" cy="878459"/>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14325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A3ED00D-0E77-007E-DF83-140E80157D9C}"/>
              </a:ext>
            </a:extLst>
          </p:cNvPr>
          <p:cNvSpPr>
            <a:spLocks noGrp="1"/>
          </p:cNvSpPr>
          <p:nvPr>
            <p:ph type="dt" sz="half" idx="10"/>
          </p:nvPr>
        </p:nvSpPr>
        <p:spPr/>
        <p:txBody>
          <a:bodyPr/>
          <a:lstStyle>
            <a:lvl1pPr>
              <a:defRPr/>
            </a:lvl1pPr>
          </a:lstStyle>
          <a:p>
            <a:pPr>
              <a:defRPr/>
            </a:pPr>
            <a:fld id="{389F746D-3D3C-445D-804D-6658F85016F2}" type="datetimeFigureOut">
              <a:rPr lang="en-US"/>
              <a:pPr>
                <a:defRPr/>
              </a:pPr>
              <a:t>6/27/22</a:t>
            </a:fld>
            <a:endParaRPr lang="en-US"/>
          </a:p>
        </p:txBody>
      </p:sp>
      <p:sp>
        <p:nvSpPr>
          <p:cNvPr id="8" name="Footer Placeholder 4">
            <a:extLst>
              <a:ext uri="{FF2B5EF4-FFF2-40B4-BE49-F238E27FC236}">
                <a16:creationId xmlns:a16="http://schemas.microsoft.com/office/drawing/2014/main" id="{D588F728-578E-71E1-8634-71D494B12D4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13BCC7F-8F92-13F6-1C01-4ABAD0684C87}"/>
              </a:ext>
            </a:extLst>
          </p:cNvPr>
          <p:cNvSpPr>
            <a:spLocks noGrp="1"/>
          </p:cNvSpPr>
          <p:nvPr>
            <p:ph type="sldNum" sz="quarter" idx="12"/>
          </p:nvPr>
        </p:nvSpPr>
        <p:spPr/>
        <p:txBody>
          <a:bodyPr/>
          <a:lstStyle>
            <a:lvl1pPr>
              <a:defRPr/>
            </a:lvl1pPr>
          </a:lstStyle>
          <a:p>
            <a:pPr>
              <a:defRPr/>
            </a:pPr>
            <a:fld id="{3177EF9C-A248-4A7F-B8F3-ED5D0E17B5B7}" type="slidenum">
              <a:rPr lang="en-US" altLang="en-US"/>
              <a:pPr>
                <a:defRPr/>
              </a:pPr>
              <a:t>‹#›</a:t>
            </a:fld>
            <a:endParaRPr lang="en-US" altLang="en-US"/>
          </a:p>
        </p:txBody>
      </p:sp>
    </p:spTree>
    <p:extLst>
      <p:ext uri="{BB962C8B-B14F-4D97-AF65-F5344CB8AC3E}">
        <p14:creationId xmlns:p14="http://schemas.microsoft.com/office/powerpoint/2010/main" val="2293300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9F70ADB-A825-C8E7-855D-676A14FD1688}"/>
              </a:ext>
            </a:extLst>
          </p:cNvPr>
          <p:cNvSpPr>
            <a:spLocks noGrp="1"/>
          </p:cNvSpPr>
          <p:nvPr>
            <p:ph type="dt" sz="half" idx="10"/>
          </p:nvPr>
        </p:nvSpPr>
        <p:spPr/>
        <p:txBody>
          <a:bodyPr/>
          <a:lstStyle>
            <a:lvl1pPr>
              <a:defRPr/>
            </a:lvl1pPr>
          </a:lstStyle>
          <a:p>
            <a:pPr>
              <a:defRPr/>
            </a:pPr>
            <a:fld id="{03EFE740-C8C0-4B47-96AA-BBAAEC5C35F3}" type="datetimeFigureOut">
              <a:rPr lang="en-US"/>
              <a:pPr>
                <a:defRPr/>
              </a:pPr>
              <a:t>6/27/22</a:t>
            </a:fld>
            <a:endParaRPr lang="en-US"/>
          </a:p>
        </p:txBody>
      </p:sp>
      <p:sp>
        <p:nvSpPr>
          <p:cNvPr id="4" name="Footer Placeholder 4">
            <a:extLst>
              <a:ext uri="{FF2B5EF4-FFF2-40B4-BE49-F238E27FC236}">
                <a16:creationId xmlns:a16="http://schemas.microsoft.com/office/drawing/2014/main" id="{91E2CA18-138F-61AC-7FF3-CE9C9961A67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52EB6BD-94B9-3483-DD05-43B496032FC9}"/>
              </a:ext>
            </a:extLst>
          </p:cNvPr>
          <p:cNvSpPr>
            <a:spLocks noGrp="1"/>
          </p:cNvSpPr>
          <p:nvPr>
            <p:ph type="sldNum" sz="quarter" idx="12"/>
          </p:nvPr>
        </p:nvSpPr>
        <p:spPr/>
        <p:txBody>
          <a:bodyPr/>
          <a:lstStyle>
            <a:lvl1pPr>
              <a:defRPr/>
            </a:lvl1pPr>
          </a:lstStyle>
          <a:p>
            <a:pPr>
              <a:defRPr/>
            </a:pPr>
            <a:fld id="{11E57A9A-70DB-4071-941D-6762D882A812}" type="slidenum">
              <a:rPr lang="en-US" altLang="en-US"/>
              <a:pPr>
                <a:defRPr/>
              </a:pPr>
              <a:t>‹#›</a:t>
            </a:fld>
            <a:endParaRPr lang="en-US" altLang="en-US"/>
          </a:p>
        </p:txBody>
      </p:sp>
    </p:spTree>
    <p:extLst>
      <p:ext uri="{BB962C8B-B14F-4D97-AF65-F5344CB8AC3E}">
        <p14:creationId xmlns:p14="http://schemas.microsoft.com/office/powerpoint/2010/main" val="58159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A2C7F66-FC76-B558-2E34-05EFEFE3AB98}"/>
              </a:ext>
            </a:extLst>
          </p:cNvPr>
          <p:cNvSpPr>
            <a:spLocks noGrp="1"/>
          </p:cNvSpPr>
          <p:nvPr>
            <p:ph type="dt" sz="half" idx="10"/>
          </p:nvPr>
        </p:nvSpPr>
        <p:spPr/>
        <p:txBody>
          <a:bodyPr/>
          <a:lstStyle>
            <a:lvl1pPr>
              <a:defRPr/>
            </a:lvl1pPr>
          </a:lstStyle>
          <a:p>
            <a:pPr>
              <a:defRPr/>
            </a:pPr>
            <a:fld id="{668A4946-2FB2-4791-8B01-2217697347CA}" type="datetimeFigureOut">
              <a:rPr lang="en-US"/>
              <a:pPr>
                <a:defRPr/>
              </a:pPr>
              <a:t>6/27/22</a:t>
            </a:fld>
            <a:endParaRPr lang="en-US"/>
          </a:p>
        </p:txBody>
      </p:sp>
      <p:sp>
        <p:nvSpPr>
          <p:cNvPr id="3" name="Footer Placeholder 4">
            <a:extLst>
              <a:ext uri="{FF2B5EF4-FFF2-40B4-BE49-F238E27FC236}">
                <a16:creationId xmlns:a16="http://schemas.microsoft.com/office/drawing/2014/main" id="{E1609120-1545-56E0-EF95-42DFFB5692D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FC53776-F839-41D4-6FFF-609EAAAC949C}"/>
              </a:ext>
            </a:extLst>
          </p:cNvPr>
          <p:cNvSpPr>
            <a:spLocks noGrp="1"/>
          </p:cNvSpPr>
          <p:nvPr>
            <p:ph type="sldNum" sz="quarter" idx="12"/>
          </p:nvPr>
        </p:nvSpPr>
        <p:spPr/>
        <p:txBody>
          <a:bodyPr/>
          <a:lstStyle>
            <a:lvl1pPr>
              <a:defRPr/>
            </a:lvl1pPr>
          </a:lstStyle>
          <a:p>
            <a:pPr>
              <a:defRPr/>
            </a:pPr>
            <a:fld id="{279F6A8A-AFE9-44E9-8675-7778FAD3AAA9}" type="slidenum">
              <a:rPr lang="en-US" altLang="en-US"/>
              <a:pPr>
                <a:defRPr/>
              </a:pPr>
              <a:t>‹#›</a:t>
            </a:fld>
            <a:endParaRPr lang="en-US" altLang="en-US"/>
          </a:p>
        </p:txBody>
      </p:sp>
    </p:spTree>
    <p:extLst>
      <p:ext uri="{BB962C8B-B14F-4D97-AF65-F5344CB8AC3E}">
        <p14:creationId xmlns:p14="http://schemas.microsoft.com/office/powerpoint/2010/main" val="641341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B4B6DC3B-0445-E00F-88FB-846D2ED8D2E3}"/>
              </a:ext>
            </a:extLst>
          </p:cNvPr>
          <p:cNvSpPr>
            <a:spLocks noGrp="1"/>
          </p:cNvSpPr>
          <p:nvPr>
            <p:ph type="dt" sz="half" idx="10"/>
          </p:nvPr>
        </p:nvSpPr>
        <p:spPr/>
        <p:txBody>
          <a:bodyPr/>
          <a:lstStyle>
            <a:lvl1pPr>
              <a:defRPr/>
            </a:lvl1pPr>
          </a:lstStyle>
          <a:p>
            <a:pPr>
              <a:defRPr/>
            </a:pPr>
            <a:fld id="{7EF2D011-E1F6-46EE-ACB7-C91E479B2B93}" type="datetimeFigureOut">
              <a:rPr lang="en-US"/>
              <a:pPr>
                <a:defRPr/>
              </a:pPr>
              <a:t>6/27/22</a:t>
            </a:fld>
            <a:endParaRPr lang="en-US"/>
          </a:p>
        </p:txBody>
      </p:sp>
      <p:sp>
        <p:nvSpPr>
          <p:cNvPr id="6" name="Footer Placeholder 4">
            <a:extLst>
              <a:ext uri="{FF2B5EF4-FFF2-40B4-BE49-F238E27FC236}">
                <a16:creationId xmlns:a16="http://schemas.microsoft.com/office/drawing/2014/main" id="{B7C5B045-59CB-F80C-AE22-BC796ED578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4DD8C1F-07A4-2A37-1177-72B17072E98F}"/>
              </a:ext>
            </a:extLst>
          </p:cNvPr>
          <p:cNvSpPr>
            <a:spLocks noGrp="1"/>
          </p:cNvSpPr>
          <p:nvPr>
            <p:ph type="sldNum" sz="quarter" idx="12"/>
          </p:nvPr>
        </p:nvSpPr>
        <p:spPr/>
        <p:txBody>
          <a:bodyPr/>
          <a:lstStyle>
            <a:lvl1pPr>
              <a:defRPr/>
            </a:lvl1pPr>
          </a:lstStyle>
          <a:p>
            <a:pPr>
              <a:defRPr/>
            </a:pPr>
            <a:fld id="{AFE5CB4D-7676-46A2-B34E-D4BDAD3E18B5}" type="slidenum">
              <a:rPr lang="en-US" altLang="en-US"/>
              <a:pPr>
                <a:defRPr/>
              </a:pPr>
              <a:t>‹#›</a:t>
            </a:fld>
            <a:endParaRPr lang="en-US" altLang="en-US"/>
          </a:p>
        </p:txBody>
      </p:sp>
    </p:spTree>
    <p:extLst>
      <p:ext uri="{BB962C8B-B14F-4D97-AF65-F5344CB8AC3E}">
        <p14:creationId xmlns:p14="http://schemas.microsoft.com/office/powerpoint/2010/main" val="3853230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243C1DE1-957C-8065-AF7E-5C9C415D384A}"/>
              </a:ext>
            </a:extLst>
          </p:cNvPr>
          <p:cNvSpPr>
            <a:spLocks noGrp="1"/>
          </p:cNvSpPr>
          <p:nvPr>
            <p:ph type="dt" sz="half" idx="10"/>
          </p:nvPr>
        </p:nvSpPr>
        <p:spPr/>
        <p:txBody>
          <a:bodyPr/>
          <a:lstStyle>
            <a:lvl1pPr>
              <a:defRPr/>
            </a:lvl1pPr>
          </a:lstStyle>
          <a:p>
            <a:pPr>
              <a:defRPr/>
            </a:pPr>
            <a:fld id="{CB556CCF-4A00-46C0-8FBF-58C941575D1D}" type="datetimeFigureOut">
              <a:rPr lang="en-US"/>
              <a:pPr>
                <a:defRPr/>
              </a:pPr>
              <a:t>6/27/22</a:t>
            </a:fld>
            <a:endParaRPr lang="en-US"/>
          </a:p>
        </p:txBody>
      </p:sp>
      <p:sp>
        <p:nvSpPr>
          <p:cNvPr id="6" name="Footer Placeholder 4">
            <a:extLst>
              <a:ext uri="{FF2B5EF4-FFF2-40B4-BE49-F238E27FC236}">
                <a16:creationId xmlns:a16="http://schemas.microsoft.com/office/drawing/2014/main" id="{F2DADA8E-F9EE-6BC2-2464-BB13F14031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28E505-E9CC-2C82-39EA-4403002C2849}"/>
              </a:ext>
            </a:extLst>
          </p:cNvPr>
          <p:cNvSpPr>
            <a:spLocks noGrp="1"/>
          </p:cNvSpPr>
          <p:nvPr>
            <p:ph type="sldNum" sz="quarter" idx="12"/>
          </p:nvPr>
        </p:nvSpPr>
        <p:spPr/>
        <p:txBody>
          <a:bodyPr/>
          <a:lstStyle>
            <a:lvl1pPr>
              <a:defRPr/>
            </a:lvl1pPr>
          </a:lstStyle>
          <a:p>
            <a:pPr>
              <a:defRPr/>
            </a:pPr>
            <a:fld id="{91B90329-8F33-4383-9474-B3409A8BABB9}" type="slidenum">
              <a:rPr lang="en-US" altLang="en-US"/>
              <a:pPr>
                <a:defRPr/>
              </a:pPr>
              <a:t>‹#›</a:t>
            </a:fld>
            <a:endParaRPr lang="en-US" altLang="en-US"/>
          </a:p>
        </p:txBody>
      </p:sp>
    </p:spTree>
    <p:extLst>
      <p:ext uri="{BB962C8B-B14F-4D97-AF65-F5344CB8AC3E}">
        <p14:creationId xmlns:p14="http://schemas.microsoft.com/office/powerpoint/2010/main" val="2685844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E156F-9DCE-36A6-7207-CEF7202FCE63}"/>
              </a:ext>
            </a:extLst>
          </p:cNvPr>
          <p:cNvSpPr>
            <a:spLocks noGrp="1"/>
          </p:cNvSpPr>
          <p:nvPr>
            <p:ph type="dt" sz="half" idx="10"/>
          </p:nvPr>
        </p:nvSpPr>
        <p:spPr/>
        <p:txBody>
          <a:bodyPr/>
          <a:lstStyle>
            <a:lvl1pPr>
              <a:defRPr/>
            </a:lvl1pPr>
          </a:lstStyle>
          <a:p>
            <a:pPr>
              <a:defRPr/>
            </a:pPr>
            <a:fld id="{8CFD8B05-B200-4967-83AD-CAF73EA85FF6}" type="datetimeFigureOut">
              <a:rPr lang="en-US"/>
              <a:pPr>
                <a:defRPr/>
              </a:pPr>
              <a:t>6/27/22</a:t>
            </a:fld>
            <a:endParaRPr lang="en-US"/>
          </a:p>
        </p:txBody>
      </p:sp>
      <p:sp>
        <p:nvSpPr>
          <p:cNvPr id="5" name="Footer Placeholder 4">
            <a:extLst>
              <a:ext uri="{FF2B5EF4-FFF2-40B4-BE49-F238E27FC236}">
                <a16:creationId xmlns:a16="http://schemas.microsoft.com/office/drawing/2014/main" id="{CF06DDCC-C42A-B1F6-FFCB-C38DEE00E9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EB410B-4750-5E3D-35E5-8A06942DBFE1}"/>
              </a:ext>
            </a:extLst>
          </p:cNvPr>
          <p:cNvSpPr>
            <a:spLocks noGrp="1"/>
          </p:cNvSpPr>
          <p:nvPr>
            <p:ph type="sldNum" sz="quarter" idx="12"/>
          </p:nvPr>
        </p:nvSpPr>
        <p:spPr/>
        <p:txBody>
          <a:bodyPr/>
          <a:lstStyle>
            <a:lvl1pPr>
              <a:defRPr/>
            </a:lvl1pPr>
          </a:lstStyle>
          <a:p>
            <a:pPr>
              <a:defRPr/>
            </a:pPr>
            <a:fld id="{CD95B5B3-792B-42D2-8EBE-DDEAA7B4DD61}" type="slidenum">
              <a:rPr lang="en-US" altLang="en-US"/>
              <a:pPr>
                <a:defRPr/>
              </a:pPr>
              <a:t>‹#›</a:t>
            </a:fld>
            <a:endParaRPr lang="en-US" altLang="en-US"/>
          </a:p>
        </p:txBody>
      </p:sp>
    </p:spTree>
    <p:extLst>
      <p:ext uri="{BB962C8B-B14F-4D97-AF65-F5344CB8AC3E}">
        <p14:creationId xmlns:p14="http://schemas.microsoft.com/office/powerpoint/2010/main" val="1564895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26A67-FC1F-C436-635B-3428AC12CAC3}"/>
              </a:ext>
            </a:extLst>
          </p:cNvPr>
          <p:cNvSpPr>
            <a:spLocks noGrp="1"/>
          </p:cNvSpPr>
          <p:nvPr>
            <p:ph type="dt" sz="half" idx="10"/>
          </p:nvPr>
        </p:nvSpPr>
        <p:spPr/>
        <p:txBody>
          <a:bodyPr/>
          <a:lstStyle>
            <a:lvl1pPr>
              <a:defRPr/>
            </a:lvl1pPr>
          </a:lstStyle>
          <a:p>
            <a:pPr>
              <a:defRPr/>
            </a:pPr>
            <a:fld id="{9D9490A7-2ED3-4CA4-A184-A3B55CAFAAB4}" type="datetimeFigureOut">
              <a:rPr lang="en-US"/>
              <a:pPr>
                <a:defRPr/>
              </a:pPr>
              <a:t>6/27/22</a:t>
            </a:fld>
            <a:endParaRPr lang="en-US"/>
          </a:p>
        </p:txBody>
      </p:sp>
      <p:sp>
        <p:nvSpPr>
          <p:cNvPr id="5" name="Footer Placeholder 4">
            <a:extLst>
              <a:ext uri="{FF2B5EF4-FFF2-40B4-BE49-F238E27FC236}">
                <a16:creationId xmlns:a16="http://schemas.microsoft.com/office/drawing/2014/main" id="{E5E07767-C5C3-7D2D-7733-1315D9CE2B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F450CD-6D57-00B3-9906-A7DFE21542EE}"/>
              </a:ext>
            </a:extLst>
          </p:cNvPr>
          <p:cNvSpPr>
            <a:spLocks noGrp="1"/>
          </p:cNvSpPr>
          <p:nvPr>
            <p:ph type="sldNum" sz="quarter" idx="12"/>
          </p:nvPr>
        </p:nvSpPr>
        <p:spPr/>
        <p:txBody>
          <a:bodyPr/>
          <a:lstStyle>
            <a:lvl1pPr>
              <a:defRPr/>
            </a:lvl1pPr>
          </a:lstStyle>
          <a:p>
            <a:pPr>
              <a:defRPr/>
            </a:pPr>
            <a:fld id="{B2E2215E-CC22-4D50-BA17-51ED0A8D1A21}" type="slidenum">
              <a:rPr lang="en-US" altLang="en-US"/>
              <a:pPr>
                <a:defRPr/>
              </a:pPr>
              <a:t>‹#›</a:t>
            </a:fld>
            <a:endParaRPr lang="en-US" altLang="en-US"/>
          </a:p>
        </p:txBody>
      </p:sp>
    </p:spTree>
    <p:extLst>
      <p:ext uri="{BB962C8B-B14F-4D97-AF65-F5344CB8AC3E}">
        <p14:creationId xmlns:p14="http://schemas.microsoft.com/office/powerpoint/2010/main" val="3335425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793A3B8-599D-F704-7F35-7407D4890A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8EDE21B-6B49-B063-89C6-0C393686C8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86C18D7-8315-115F-A51A-10DD959ECED9}"/>
              </a:ext>
            </a:extLst>
          </p:cNvPr>
          <p:cNvSpPr>
            <a:spLocks noGrp="1" noChangeArrowheads="1"/>
          </p:cNvSpPr>
          <p:nvPr>
            <p:ph type="sldNum" sz="quarter" idx="12"/>
          </p:nvPr>
        </p:nvSpPr>
        <p:spPr>
          <a:ln/>
        </p:spPr>
        <p:txBody>
          <a:bodyPr/>
          <a:lstStyle>
            <a:lvl1pPr>
              <a:defRPr/>
            </a:lvl1pPr>
          </a:lstStyle>
          <a:p>
            <a:pPr>
              <a:defRPr/>
            </a:pPr>
            <a:fld id="{AD8C9E95-C690-469F-8F21-1D3484924E53}" type="slidenum">
              <a:rPr lang="en-US" altLang="en-US"/>
              <a:pPr>
                <a:defRPr/>
              </a:pPr>
              <a:t>‹#›</a:t>
            </a:fld>
            <a:endParaRPr lang="en-US" altLang="en-US"/>
          </a:p>
        </p:txBody>
      </p:sp>
    </p:spTree>
    <p:extLst>
      <p:ext uri="{BB962C8B-B14F-4D97-AF65-F5344CB8AC3E}">
        <p14:creationId xmlns:p14="http://schemas.microsoft.com/office/powerpoint/2010/main" val="596400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95A9ED-F9BD-DD5D-9BD5-F40B85B459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AA14AB0-E887-3A22-C86F-D85C73DA92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4979A43-9A0F-24AF-3225-22FF39C594AD}"/>
              </a:ext>
            </a:extLst>
          </p:cNvPr>
          <p:cNvSpPr>
            <a:spLocks noGrp="1" noChangeArrowheads="1"/>
          </p:cNvSpPr>
          <p:nvPr>
            <p:ph type="sldNum" sz="quarter" idx="12"/>
          </p:nvPr>
        </p:nvSpPr>
        <p:spPr>
          <a:ln/>
        </p:spPr>
        <p:txBody>
          <a:bodyPr/>
          <a:lstStyle>
            <a:lvl1pPr>
              <a:defRPr/>
            </a:lvl1pPr>
          </a:lstStyle>
          <a:p>
            <a:pPr>
              <a:defRPr/>
            </a:pPr>
            <a:fld id="{444D2E75-D749-4E4B-B975-1973F2CBE491}" type="slidenum">
              <a:rPr lang="en-US" altLang="en-US"/>
              <a:pPr>
                <a:defRPr/>
              </a:pPr>
              <a:t>‹#›</a:t>
            </a:fld>
            <a:endParaRPr lang="en-US" altLang="en-US"/>
          </a:p>
        </p:txBody>
      </p:sp>
    </p:spTree>
    <p:extLst>
      <p:ext uri="{BB962C8B-B14F-4D97-AF65-F5344CB8AC3E}">
        <p14:creationId xmlns:p14="http://schemas.microsoft.com/office/powerpoint/2010/main" val="4207092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A9CF378-352D-97CC-90E6-4ED111D818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2FAB21D-BE3F-AF8E-A431-124F076236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B984047-B4DD-B08C-C8DD-18E43726A444}"/>
              </a:ext>
            </a:extLst>
          </p:cNvPr>
          <p:cNvSpPr>
            <a:spLocks noGrp="1" noChangeArrowheads="1"/>
          </p:cNvSpPr>
          <p:nvPr>
            <p:ph type="sldNum" sz="quarter" idx="12"/>
          </p:nvPr>
        </p:nvSpPr>
        <p:spPr>
          <a:ln/>
        </p:spPr>
        <p:txBody>
          <a:bodyPr/>
          <a:lstStyle>
            <a:lvl1pPr>
              <a:defRPr/>
            </a:lvl1pPr>
          </a:lstStyle>
          <a:p>
            <a:pPr>
              <a:defRPr/>
            </a:pPr>
            <a:fld id="{CD9D77BB-C1C7-4288-80B8-AE8372824B69}" type="slidenum">
              <a:rPr lang="en-US" altLang="en-US"/>
              <a:pPr>
                <a:defRPr/>
              </a:pPr>
              <a:t>‹#›</a:t>
            </a:fld>
            <a:endParaRPr lang="en-US" altLang="en-US"/>
          </a:p>
        </p:txBody>
      </p:sp>
    </p:spTree>
    <p:extLst>
      <p:ext uri="{BB962C8B-B14F-4D97-AF65-F5344CB8AC3E}">
        <p14:creationId xmlns:p14="http://schemas.microsoft.com/office/powerpoint/2010/main" val="2413095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8C7AF9-ADC0-10F3-B420-599D85AAD1CE}"/>
              </a:ext>
            </a:extLst>
          </p:cNvPr>
          <p:cNvSpPr/>
          <p:nvPr userDrawn="1"/>
        </p:nvSpPr>
        <p:spPr>
          <a:xfrm>
            <a:off x="0" y="279400"/>
            <a:ext cx="12192000" cy="879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Content Placeholder 2"/>
          <p:cNvSpPr>
            <a:spLocks noGrp="1"/>
          </p:cNvSpPr>
          <p:nvPr>
            <p:ph sz="half" idx="1"/>
          </p:nvPr>
        </p:nvSpPr>
        <p:spPr>
          <a:xfrm>
            <a:off x="838200" y="1389888"/>
            <a:ext cx="5181600" cy="5230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172200" y="1389888"/>
            <a:ext cx="5181600" cy="5230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2"/>
          <p:cNvSpPr>
            <a:spLocks noGrp="1"/>
          </p:cNvSpPr>
          <p:nvPr>
            <p:ph type="title"/>
          </p:nvPr>
        </p:nvSpPr>
        <p:spPr>
          <a:xfrm>
            <a:off x="838200" y="279781"/>
            <a:ext cx="10515600" cy="878459"/>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36620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6FB437E-2DFE-BAE3-3552-FD35F9A7CD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C2A00F0-E55F-1F27-4897-97510948F1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7B498E0-CC9B-20EF-7A72-4B773F6C899B}"/>
              </a:ext>
            </a:extLst>
          </p:cNvPr>
          <p:cNvSpPr>
            <a:spLocks noGrp="1" noChangeArrowheads="1"/>
          </p:cNvSpPr>
          <p:nvPr>
            <p:ph type="sldNum" sz="quarter" idx="12"/>
          </p:nvPr>
        </p:nvSpPr>
        <p:spPr>
          <a:ln/>
        </p:spPr>
        <p:txBody>
          <a:bodyPr/>
          <a:lstStyle>
            <a:lvl1pPr>
              <a:defRPr/>
            </a:lvl1pPr>
          </a:lstStyle>
          <a:p>
            <a:pPr>
              <a:defRPr/>
            </a:pPr>
            <a:fld id="{82805D5D-5760-4D17-81CA-5252A632FE7F}" type="slidenum">
              <a:rPr lang="en-US" altLang="en-US"/>
              <a:pPr>
                <a:defRPr/>
              </a:pPr>
              <a:t>‹#›</a:t>
            </a:fld>
            <a:endParaRPr lang="en-US" altLang="en-US"/>
          </a:p>
        </p:txBody>
      </p:sp>
    </p:spTree>
    <p:extLst>
      <p:ext uri="{BB962C8B-B14F-4D97-AF65-F5344CB8AC3E}">
        <p14:creationId xmlns:p14="http://schemas.microsoft.com/office/powerpoint/2010/main" val="1101249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C76E34E-E175-73E8-FB67-14AC4C0FDD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98F0A3A3-FE48-A4CF-F7F8-AE6E755BCE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E394A12-6CAD-BDF9-BC24-F33FB4D0FF2B}"/>
              </a:ext>
            </a:extLst>
          </p:cNvPr>
          <p:cNvSpPr>
            <a:spLocks noGrp="1" noChangeArrowheads="1"/>
          </p:cNvSpPr>
          <p:nvPr>
            <p:ph type="sldNum" sz="quarter" idx="12"/>
          </p:nvPr>
        </p:nvSpPr>
        <p:spPr>
          <a:ln/>
        </p:spPr>
        <p:txBody>
          <a:bodyPr/>
          <a:lstStyle>
            <a:lvl1pPr>
              <a:defRPr/>
            </a:lvl1pPr>
          </a:lstStyle>
          <a:p>
            <a:pPr>
              <a:defRPr/>
            </a:pPr>
            <a:fld id="{FBB3E3B7-AF15-466C-8367-1F8FAA3E4385}" type="slidenum">
              <a:rPr lang="en-US" altLang="en-US"/>
              <a:pPr>
                <a:defRPr/>
              </a:pPr>
              <a:t>‹#›</a:t>
            </a:fld>
            <a:endParaRPr lang="en-US" altLang="en-US"/>
          </a:p>
        </p:txBody>
      </p:sp>
    </p:spTree>
    <p:extLst>
      <p:ext uri="{BB962C8B-B14F-4D97-AF65-F5344CB8AC3E}">
        <p14:creationId xmlns:p14="http://schemas.microsoft.com/office/powerpoint/2010/main" val="13170533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06315E9-8B25-5DDC-83C8-95ED5663ED2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2ACF51E-573A-6098-67A7-2A8A74EEDF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5AA6A7B-C086-D19D-0FD8-491EA38C623E}"/>
              </a:ext>
            </a:extLst>
          </p:cNvPr>
          <p:cNvSpPr>
            <a:spLocks noGrp="1" noChangeArrowheads="1"/>
          </p:cNvSpPr>
          <p:nvPr>
            <p:ph type="sldNum" sz="quarter" idx="12"/>
          </p:nvPr>
        </p:nvSpPr>
        <p:spPr>
          <a:ln/>
        </p:spPr>
        <p:txBody>
          <a:bodyPr/>
          <a:lstStyle>
            <a:lvl1pPr>
              <a:defRPr/>
            </a:lvl1pPr>
          </a:lstStyle>
          <a:p>
            <a:pPr>
              <a:defRPr/>
            </a:pPr>
            <a:fld id="{B23A4185-71B5-48B8-9C86-74F18B2BC411}" type="slidenum">
              <a:rPr lang="en-US" altLang="en-US"/>
              <a:pPr>
                <a:defRPr/>
              </a:pPr>
              <a:t>‹#›</a:t>
            </a:fld>
            <a:endParaRPr lang="en-US" altLang="en-US"/>
          </a:p>
        </p:txBody>
      </p:sp>
    </p:spTree>
    <p:extLst>
      <p:ext uri="{BB962C8B-B14F-4D97-AF65-F5344CB8AC3E}">
        <p14:creationId xmlns:p14="http://schemas.microsoft.com/office/powerpoint/2010/main" val="4024481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4D07FE-F33D-1193-808E-496016B6F9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D56F309-2B71-107B-32DE-DF80865940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BD3AB00-517C-74FA-B618-2A6E05FAB944}"/>
              </a:ext>
            </a:extLst>
          </p:cNvPr>
          <p:cNvSpPr>
            <a:spLocks noGrp="1" noChangeArrowheads="1"/>
          </p:cNvSpPr>
          <p:nvPr>
            <p:ph type="sldNum" sz="quarter" idx="12"/>
          </p:nvPr>
        </p:nvSpPr>
        <p:spPr>
          <a:ln/>
        </p:spPr>
        <p:txBody>
          <a:bodyPr/>
          <a:lstStyle>
            <a:lvl1pPr>
              <a:defRPr/>
            </a:lvl1pPr>
          </a:lstStyle>
          <a:p>
            <a:pPr>
              <a:defRPr/>
            </a:pPr>
            <a:fld id="{1A45FF8C-62B8-4A9E-80AF-EB9EE9DEE29A}" type="slidenum">
              <a:rPr lang="en-US" altLang="en-US"/>
              <a:pPr>
                <a:defRPr/>
              </a:pPr>
              <a:t>‹#›</a:t>
            </a:fld>
            <a:endParaRPr lang="en-US" altLang="en-US"/>
          </a:p>
        </p:txBody>
      </p:sp>
    </p:spTree>
    <p:extLst>
      <p:ext uri="{BB962C8B-B14F-4D97-AF65-F5344CB8AC3E}">
        <p14:creationId xmlns:p14="http://schemas.microsoft.com/office/powerpoint/2010/main" val="18578772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67008CE-1A37-5C31-4D20-5238100CA1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B4E8A0B-BB79-FE57-E69D-D315CEA49D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9CB23C3-C671-4D86-21E4-C3E85C4B9B05}"/>
              </a:ext>
            </a:extLst>
          </p:cNvPr>
          <p:cNvSpPr>
            <a:spLocks noGrp="1" noChangeArrowheads="1"/>
          </p:cNvSpPr>
          <p:nvPr>
            <p:ph type="sldNum" sz="quarter" idx="12"/>
          </p:nvPr>
        </p:nvSpPr>
        <p:spPr>
          <a:ln/>
        </p:spPr>
        <p:txBody>
          <a:bodyPr/>
          <a:lstStyle>
            <a:lvl1pPr>
              <a:defRPr/>
            </a:lvl1pPr>
          </a:lstStyle>
          <a:p>
            <a:pPr>
              <a:defRPr/>
            </a:pPr>
            <a:fld id="{63B30936-FCA2-4C9D-9622-F1200877A893}" type="slidenum">
              <a:rPr lang="en-US" altLang="en-US"/>
              <a:pPr>
                <a:defRPr/>
              </a:pPr>
              <a:t>‹#›</a:t>
            </a:fld>
            <a:endParaRPr lang="en-US" altLang="en-US"/>
          </a:p>
        </p:txBody>
      </p:sp>
    </p:spTree>
    <p:extLst>
      <p:ext uri="{BB962C8B-B14F-4D97-AF65-F5344CB8AC3E}">
        <p14:creationId xmlns:p14="http://schemas.microsoft.com/office/powerpoint/2010/main" val="688072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1636DF-BC63-C973-DF5F-7D08A022DA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ED4A794-9206-DE2E-9E0E-CDF086116C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BE1283E-8402-6568-A1CC-303119DCF6E9}"/>
              </a:ext>
            </a:extLst>
          </p:cNvPr>
          <p:cNvSpPr>
            <a:spLocks noGrp="1" noChangeArrowheads="1"/>
          </p:cNvSpPr>
          <p:nvPr>
            <p:ph type="sldNum" sz="quarter" idx="12"/>
          </p:nvPr>
        </p:nvSpPr>
        <p:spPr>
          <a:ln/>
        </p:spPr>
        <p:txBody>
          <a:bodyPr/>
          <a:lstStyle>
            <a:lvl1pPr>
              <a:defRPr/>
            </a:lvl1pPr>
          </a:lstStyle>
          <a:p>
            <a:pPr>
              <a:defRPr/>
            </a:pPr>
            <a:fld id="{CAD0BF91-ED9E-43AA-BC05-3E4E63D61A5D}" type="slidenum">
              <a:rPr lang="en-US" altLang="en-US"/>
              <a:pPr>
                <a:defRPr/>
              </a:pPr>
              <a:t>‹#›</a:t>
            </a:fld>
            <a:endParaRPr lang="en-US" altLang="en-US"/>
          </a:p>
        </p:txBody>
      </p:sp>
    </p:spTree>
    <p:extLst>
      <p:ext uri="{BB962C8B-B14F-4D97-AF65-F5344CB8AC3E}">
        <p14:creationId xmlns:p14="http://schemas.microsoft.com/office/powerpoint/2010/main" val="2955992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043DCD-2E24-F2DC-1A4D-9D5E408A15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E3A420A-7AEE-AF9E-BB2B-5D40F547CB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2B10F6F-64ED-2A9E-A11E-3EDE116363C3}"/>
              </a:ext>
            </a:extLst>
          </p:cNvPr>
          <p:cNvSpPr>
            <a:spLocks noGrp="1" noChangeArrowheads="1"/>
          </p:cNvSpPr>
          <p:nvPr>
            <p:ph type="sldNum" sz="quarter" idx="12"/>
          </p:nvPr>
        </p:nvSpPr>
        <p:spPr>
          <a:ln/>
        </p:spPr>
        <p:txBody>
          <a:bodyPr/>
          <a:lstStyle>
            <a:lvl1pPr>
              <a:defRPr/>
            </a:lvl1pPr>
          </a:lstStyle>
          <a:p>
            <a:pPr>
              <a:defRPr/>
            </a:pPr>
            <a:fld id="{0F20D187-64CE-4D91-86FE-0429505B51A8}" type="slidenum">
              <a:rPr lang="en-US" altLang="en-US"/>
              <a:pPr>
                <a:defRPr/>
              </a:pPr>
              <a:t>‹#›</a:t>
            </a:fld>
            <a:endParaRPr lang="en-US" altLang="en-US"/>
          </a:p>
        </p:txBody>
      </p:sp>
    </p:spTree>
    <p:extLst>
      <p:ext uri="{BB962C8B-B14F-4D97-AF65-F5344CB8AC3E}">
        <p14:creationId xmlns:p14="http://schemas.microsoft.com/office/powerpoint/2010/main" val="38322369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D0F84FD-CFC3-F153-07EE-352B23B06B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B17C3FD-9825-5B60-9FC7-E5C852CBC6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F94C2A4-A744-1973-F9B8-6E16425BD82F}"/>
              </a:ext>
            </a:extLst>
          </p:cNvPr>
          <p:cNvSpPr>
            <a:spLocks noGrp="1" noChangeArrowheads="1"/>
          </p:cNvSpPr>
          <p:nvPr>
            <p:ph type="sldNum" sz="quarter" idx="12"/>
          </p:nvPr>
        </p:nvSpPr>
        <p:spPr>
          <a:ln/>
        </p:spPr>
        <p:txBody>
          <a:bodyPr/>
          <a:lstStyle>
            <a:lvl1pPr>
              <a:defRPr/>
            </a:lvl1pPr>
          </a:lstStyle>
          <a:p>
            <a:pPr>
              <a:defRPr/>
            </a:pPr>
            <a:fld id="{24DC01B8-5B01-4F94-A6A9-5737F29F382E}" type="slidenum">
              <a:rPr lang="en-US" altLang="en-US"/>
              <a:pPr>
                <a:defRPr/>
              </a:pPr>
              <a:t>‹#›</a:t>
            </a:fld>
            <a:endParaRPr lang="en-US" altLang="en-US"/>
          </a:p>
        </p:txBody>
      </p:sp>
    </p:spTree>
    <p:extLst>
      <p:ext uri="{BB962C8B-B14F-4D97-AF65-F5344CB8AC3E}">
        <p14:creationId xmlns:p14="http://schemas.microsoft.com/office/powerpoint/2010/main" val="1813249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8D8515AF-DF4A-7601-311F-747CFFD820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240DF3C-E83C-8A75-6397-F941028C56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B3BB93D-6D08-5A4C-DF7C-4034BE7D0C96}"/>
              </a:ext>
            </a:extLst>
          </p:cNvPr>
          <p:cNvSpPr>
            <a:spLocks noGrp="1" noChangeArrowheads="1"/>
          </p:cNvSpPr>
          <p:nvPr>
            <p:ph type="sldNum" sz="quarter" idx="12"/>
          </p:nvPr>
        </p:nvSpPr>
        <p:spPr>
          <a:ln/>
        </p:spPr>
        <p:txBody>
          <a:bodyPr/>
          <a:lstStyle>
            <a:lvl1pPr>
              <a:defRPr/>
            </a:lvl1pPr>
          </a:lstStyle>
          <a:p>
            <a:pPr>
              <a:defRPr/>
            </a:pPr>
            <a:fld id="{7FFDABEC-AB3C-4C7D-A9CC-05843E83F80C}" type="slidenum">
              <a:rPr lang="en-US" altLang="en-US"/>
              <a:pPr>
                <a:defRPr/>
              </a:pPr>
              <a:t>‹#›</a:t>
            </a:fld>
            <a:endParaRPr lang="en-US" altLang="en-US"/>
          </a:p>
        </p:txBody>
      </p:sp>
    </p:spTree>
    <p:extLst>
      <p:ext uri="{BB962C8B-B14F-4D97-AF65-F5344CB8AC3E}">
        <p14:creationId xmlns:p14="http://schemas.microsoft.com/office/powerpoint/2010/main" val="1043508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2F1E1A-8B72-8CFF-7586-47561BFC8A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4929A33-84C9-5533-5457-19EDFE6A16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34F2664-9B0D-946B-CC56-95676CDCE4DB}"/>
              </a:ext>
            </a:extLst>
          </p:cNvPr>
          <p:cNvSpPr>
            <a:spLocks noGrp="1" noChangeArrowheads="1"/>
          </p:cNvSpPr>
          <p:nvPr>
            <p:ph type="sldNum" sz="quarter" idx="12"/>
          </p:nvPr>
        </p:nvSpPr>
        <p:spPr>
          <a:ln/>
        </p:spPr>
        <p:txBody>
          <a:bodyPr/>
          <a:lstStyle>
            <a:lvl1pPr>
              <a:defRPr/>
            </a:lvl1pPr>
          </a:lstStyle>
          <a:p>
            <a:pPr>
              <a:defRPr/>
            </a:pPr>
            <a:fld id="{63F28F58-CBAC-4FF9-808B-AFBEC362FF79}" type="slidenum">
              <a:rPr lang="en-US" altLang="en-US"/>
              <a:pPr>
                <a:defRPr/>
              </a:pPr>
              <a:t>‹#›</a:t>
            </a:fld>
            <a:endParaRPr lang="en-US" altLang="en-US"/>
          </a:p>
        </p:txBody>
      </p:sp>
    </p:spTree>
    <p:extLst>
      <p:ext uri="{BB962C8B-B14F-4D97-AF65-F5344CB8AC3E}">
        <p14:creationId xmlns:p14="http://schemas.microsoft.com/office/powerpoint/2010/main" val="1837689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BEA0212-B50A-C4A9-4E84-A1BADA4C7B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D73D17-E6E3-6761-6A28-B6865E40B2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857CD4-1770-4D5D-E7AF-D96E660002A8}"/>
              </a:ext>
            </a:extLst>
          </p:cNvPr>
          <p:cNvSpPr>
            <a:spLocks noGrp="1" noChangeArrowheads="1"/>
          </p:cNvSpPr>
          <p:nvPr>
            <p:ph type="sldNum" sz="quarter" idx="12"/>
          </p:nvPr>
        </p:nvSpPr>
        <p:spPr>
          <a:ln/>
        </p:spPr>
        <p:txBody>
          <a:bodyPr/>
          <a:lstStyle>
            <a:lvl1pPr>
              <a:defRPr/>
            </a:lvl1pPr>
          </a:lstStyle>
          <a:p>
            <a:pPr>
              <a:defRPr/>
            </a:pPr>
            <a:fld id="{A50FA50A-00E7-469F-B4B4-9DC793FF5CF9}" type="slidenum">
              <a:rPr lang="en-US" altLang="en-US"/>
              <a:pPr>
                <a:defRPr/>
              </a:pPr>
              <a:t>‹#›</a:t>
            </a:fld>
            <a:endParaRPr lang="en-US" altLang="en-US"/>
          </a:p>
        </p:txBody>
      </p:sp>
    </p:spTree>
    <p:extLst>
      <p:ext uri="{BB962C8B-B14F-4D97-AF65-F5344CB8AC3E}">
        <p14:creationId xmlns:p14="http://schemas.microsoft.com/office/powerpoint/2010/main" val="451381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CB9D993-EB36-8914-42A8-5A993F6D57B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79963" y="600075"/>
            <a:ext cx="26320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A0A215-C6F4-4A97-3004-F2A4BDA44A86}"/>
              </a:ext>
            </a:extLst>
          </p:cNvPr>
          <p:cNvSpPr/>
          <p:nvPr userDrawn="1"/>
        </p:nvSpPr>
        <p:spPr>
          <a:xfrm>
            <a:off x="0" y="1847850"/>
            <a:ext cx="12192000" cy="130651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a:p>
        </p:txBody>
      </p:sp>
      <p:sp>
        <p:nvSpPr>
          <p:cNvPr id="2" name="Title 1"/>
          <p:cNvSpPr>
            <a:spLocks noGrp="1"/>
          </p:cNvSpPr>
          <p:nvPr>
            <p:ph type="ctrTitle"/>
          </p:nvPr>
        </p:nvSpPr>
        <p:spPr>
          <a:xfrm>
            <a:off x="1524000" y="2174475"/>
            <a:ext cx="9144000" cy="757237"/>
          </a:xfrm>
        </p:spPr>
        <p:txBody>
          <a:bodyPr anchor="b"/>
          <a:lstStyle>
            <a:lvl1pPr algn="ctr">
              <a:defRPr sz="4500">
                <a:solidFill>
                  <a:schemeClr val="bg1"/>
                </a:solidFill>
                <a:latin typeface="Garamond" charset="0"/>
                <a:ea typeface="Garamond" charset="0"/>
                <a:cs typeface="Garamond"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944385"/>
            <a:ext cx="9144000" cy="40119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Date Placeholder 13">
            <a:extLst>
              <a:ext uri="{FF2B5EF4-FFF2-40B4-BE49-F238E27FC236}">
                <a16:creationId xmlns:a16="http://schemas.microsoft.com/office/drawing/2014/main" id="{DF9588B6-7DA5-856E-D746-3E7D976F0745}"/>
              </a:ext>
            </a:extLst>
          </p:cNvPr>
          <p:cNvSpPr>
            <a:spLocks noGrp="1"/>
          </p:cNvSpPr>
          <p:nvPr>
            <p:ph type="dt" sz="half" idx="10"/>
          </p:nvPr>
        </p:nvSpPr>
        <p:spPr/>
        <p:txBody>
          <a:bodyPr/>
          <a:lstStyle>
            <a:lvl1pPr>
              <a:defRPr/>
            </a:lvl1pPr>
          </a:lstStyle>
          <a:p>
            <a:pPr>
              <a:defRPr/>
            </a:pPr>
            <a:r>
              <a:rPr lang="en-US"/>
              <a:t>11/15/17</a:t>
            </a:r>
          </a:p>
        </p:txBody>
      </p:sp>
      <p:sp>
        <p:nvSpPr>
          <p:cNvPr id="7" name="Footer Placeholder 14">
            <a:extLst>
              <a:ext uri="{FF2B5EF4-FFF2-40B4-BE49-F238E27FC236}">
                <a16:creationId xmlns:a16="http://schemas.microsoft.com/office/drawing/2014/main" id="{95547D77-9053-D618-F0A5-F9B5028651CA}"/>
              </a:ext>
            </a:extLst>
          </p:cNvPr>
          <p:cNvSpPr>
            <a:spLocks noGrp="1"/>
          </p:cNvSpPr>
          <p:nvPr>
            <p:ph type="ftr" sz="quarter" idx="11"/>
          </p:nvPr>
        </p:nvSpPr>
        <p:spPr/>
        <p:txBody>
          <a:bodyPr/>
          <a:lstStyle>
            <a:lvl1pPr>
              <a:defRPr/>
            </a:lvl1pPr>
          </a:lstStyle>
          <a:p>
            <a:pPr>
              <a:defRPr/>
            </a:pPr>
            <a:r>
              <a:rPr lang="en-US"/>
              <a:t>Presenter</a:t>
            </a:r>
          </a:p>
        </p:txBody>
      </p:sp>
    </p:spTree>
    <p:extLst>
      <p:ext uri="{BB962C8B-B14F-4D97-AF65-F5344CB8AC3E}">
        <p14:creationId xmlns:p14="http://schemas.microsoft.com/office/powerpoint/2010/main" val="2144310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58BF5D-9A66-DCD8-0D42-A2EAFD0E693A}"/>
              </a:ext>
            </a:extLst>
          </p:cNvPr>
          <p:cNvSpPr/>
          <p:nvPr userDrawn="1"/>
        </p:nvSpPr>
        <p:spPr>
          <a:xfrm>
            <a:off x="0" y="279400"/>
            <a:ext cx="12192000" cy="879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a:p>
        </p:txBody>
      </p:sp>
      <p:sp>
        <p:nvSpPr>
          <p:cNvPr id="8" name="Content Placeholder 2"/>
          <p:cNvSpPr>
            <a:spLocks noGrp="1"/>
          </p:cNvSpPr>
          <p:nvPr>
            <p:ph idx="1"/>
          </p:nvPr>
        </p:nvSpPr>
        <p:spPr>
          <a:xfrm>
            <a:off x="838200" y="1389888"/>
            <a:ext cx="10515600" cy="52303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2"/>
          <p:cNvSpPr>
            <a:spLocks noGrp="1"/>
          </p:cNvSpPr>
          <p:nvPr>
            <p:ph type="title"/>
          </p:nvPr>
        </p:nvSpPr>
        <p:spPr>
          <a:xfrm>
            <a:off x="838200" y="279783"/>
            <a:ext cx="10515600" cy="878459"/>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09959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CDEB64-9CCD-28DB-87FB-1964380A8C36}"/>
              </a:ext>
            </a:extLst>
          </p:cNvPr>
          <p:cNvSpPr/>
          <p:nvPr userDrawn="1"/>
        </p:nvSpPr>
        <p:spPr>
          <a:xfrm>
            <a:off x="0" y="279400"/>
            <a:ext cx="12192000" cy="879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a:p>
        </p:txBody>
      </p:sp>
      <p:sp>
        <p:nvSpPr>
          <p:cNvPr id="6" name="Content Placeholder 2"/>
          <p:cNvSpPr>
            <a:spLocks noGrp="1"/>
          </p:cNvSpPr>
          <p:nvPr>
            <p:ph sz="half" idx="1"/>
          </p:nvPr>
        </p:nvSpPr>
        <p:spPr>
          <a:xfrm>
            <a:off x="838200" y="1389888"/>
            <a:ext cx="5181600" cy="52303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172200" y="1389888"/>
            <a:ext cx="5181600" cy="52303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2"/>
          <p:cNvSpPr>
            <a:spLocks noGrp="1"/>
          </p:cNvSpPr>
          <p:nvPr>
            <p:ph type="title"/>
          </p:nvPr>
        </p:nvSpPr>
        <p:spPr>
          <a:xfrm>
            <a:off x="838200" y="279783"/>
            <a:ext cx="10515600" cy="878459"/>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0230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88ED012-D3DF-4250-B91B-87CC6269289A}"/>
              </a:ext>
            </a:extLst>
          </p:cNvPr>
          <p:cNvSpPr>
            <a:spLocks noGrp="1"/>
          </p:cNvSpPr>
          <p:nvPr>
            <p:ph type="dt" sz="half" idx="10"/>
          </p:nvPr>
        </p:nvSpPr>
        <p:spPr/>
        <p:txBody>
          <a:bodyPr/>
          <a:lstStyle>
            <a:lvl1pPr>
              <a:defRPr/>
            </a:lvl1pPr>
          </a:lstStyle>
          <a:p>
            <a:pPr>
              <a:defRPr/>
            </a:pPr>
            <a:fld id="{F1380FE5-3054-4B76-A01F-6158F3CDF137}" type="datetimeFigureOut">
              <a:rPr lang="en-US"/>
              <a:pPr>
                <a:defRPr/>
              </a:pPr>
              <a:t>6/27/22</a:t>
            </a:fld>
            <a:endParaRPr lang="en-US"/>
          </a:p>
        </p:txBody>
      </p:sp>
      <p:sp>
        <p:nvSpPr>
          <p:cNvPr id="5" name="Footer Placeholder 4">
            <a:extLst>
              <a:ext uri="{FF2B5EF4-FFF2-40B4-BE49-F238E27FC236}">
                <a16:creationId xmlns:a16="http://schemas.microsoft.com/office/drawing/2014/main" id="{A3425FBD-DE83-251C-615C-9242599571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554A3F-71E3-FA27-349A-E0622E2B8C11}"/>
              </a:ext>
            </a:extLst>
          </p:cNvPr>
          <p:cNvSpPr>
            <a:spLocks noGrp="1"/>
          </p:cNvSpPr>
          <p:nvPr>
            <p:ph type="sldNum" sz="quarter" idx="12"/>
          </p:nvPr>
        </p:nvSpPr>
        <p:spPr/>
        <p:txBody>
          <a:bodyPr/>
          <a:lstStyle>
            <a:lvl1pPr>
              <a:defRPr/>
            </a:lvl1pPr>
          </a:lstStyle>
          <a:p>
            <a:pPr>
              <a:defRPr/>
            </a:pPr>
            <a:fld id="{D1ED9C58-6E03-4FB5-B05C-BE39D1FE1846}" type="slidenum">
              <a:rPr lang="en-US"/>
              <a:pPr>
                <a:defRPr/>
              </a:pPr>
              <a:t>‹#›</a:t>
            </a:fld>
            <a:endParaRPr lang="en-US"/>
          </a:p>
        </p:txBody>
      </p:sp>
    </p:spTree>
    <p:extLst>
      <p:ext uri="{BB962C8B-B14F-4D97-AF65-F5344CB8AC3E}">
        <p14:creationId xmlns:p14="http://schemas.microsoft.com/office/powerpoint/2010/main" val="18958554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156F8E6-FF51-5502-5870-6898D409CDDD}"/>
              </a:ext>
            </a:extLst>
          </p:cNvPr>
          <p:cNvSpPr>
            <a:spLocks noGrp="1"/>
          </p:cNvSpPr>
          <p:nvPr>
            <p:ph type="dt" sz="half" idx="10"/>
          </p:nvPr>
        </p:nvSpPr>
        <p:spPr/>
        <p:txBody>
          <a:bodyPr/>
          <a:lstStyle>
            <a:lvl1pPr>
              <a:defRPr/>
            </a:lvl1pPr>
          </a:lstStyle>
          <a:p>
            <a:pPr>
              <a:defRPr/>
            </a:pPr>
            <a:fld id="{3A0B74EE-4D7F-4A78-8A9E-0C9C530FA492}" type="datetimeFigureOut">
              <a:rPr lang="en-US"/>
              <a:pPr>
                <a:defRPr/>
              </a:pPr>
              <a:t>6/27/22</a:t>
            </a:fld>
            <a:endParaRPr lang="en-US"/>
          </a:p>
        </p:txBody>
      </p:sp>
      <p:sp>
        <p:nvSpPr>
          <p:cNvPr id="5" name="Footer Placeholder 4">
            <a:extLst>
              <a:ext uri="{FF2B5EF4-FFF2-40B4-BE49-F238E27FC236}">
                <a16:creationId xmlns:a16="http://schemas.microsoft.com/office/drawing/2014/main" id="{CF9F1479-6F97-90F0-104D-27EC0D27F9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51B445-EAB6-5E6F-A673-F025854582CA}"/>
              </a:ext>
            </a:extLst>
          </p:cNvPr>
          <p:cNvSpPr>
            <a:spLocks noGrp="1"/>
          </p:cNvSpPr>
          <p:nvPr>
            <p:ph type="sldNum" sz="quarter" idx="12"/>
          </p:nvPr>
        </p:nvSpPr>
        <p:spPr/>
        <p:txBody>
          <a:bodyPr/>
          <a:lstStyle>
            <a:lvl1pPr>
              <a:defRPr/>
            </a:lvl1pPr>
          </a:lstStyle>
          <a:p>
            <a:pPr>
              <a:defRPr/>
            </a:pPr>
            <a:fld id="{43DEE378-5A1B-4ED4-A1A2-4347D7D562EC}" type="slidenum">
              <a:rPr lang="en-US"/>
              <a:pPr>
                <a:defRPr/>
              </a:pPr>
              <a:t>‹#›</a:t>
            </a:fld>
            <a:endParaRPr lang="en-US"/>
          </a:p>
        </p:txBody>
      </p:sp>
    </p:spTree>
    <p:extLst>
      <p:ext uri="{BB962C8B-B14F-4D97-AF65-F5344CB8AC3E}">
        <p14:creationId xmlns:p14="http://schemas.microsoft.com/office/powerpoint/2010/main" val="6508633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C33E1E-C4F2-89F4-D30F-20633B8F1158}"/>
              </a:ext>
            </a:extLst>
          </p:cNvPr>
          <p:cNvSpPr>
            <a:spLocks noGrp="1"/>
          </p:cNvSpPr>
          <p:nvPr>
            <p:ph type="dt" sz="half" idx="10"/>
          </p:nvPr>
        </p:nvSpPr>
        <p:spPr/>
        <p:txBody>
          <a:bodyPr/>
          <a:lstStyle>
            <a:lvl1pPr>
              <a:defRPr/>
            </a:lvl1pPr>
          </a:lstStyle>
          <a:p>
            <a:pPr>
              <a:defRPr/>
            </a:pPr>
            <a:fld id="{B6EF4647-AD86-45B5-88CE-CA0345849C42}" type="datetimeFigureOut">
              <a:rPr lang="en-US"/>
              <a:pPr>
                <a:defRPr/>
              </a:pPr>
              <a:t>6/27/22</a:t>
            </a:fld>
            <a:endParaRPr lang="en-US"/>
          </a:p>
        </p:txBody>
      </p:sp>
      <p:sp>
        <p:nvSpPr>
          <p:cNvPr id="5" name="Footer Placeholder 4">
            <a:extLst>
              <a:ext uri="{FF2B5EF4-FFF2-40B4-BE49-F238E27FC236}">
                <a16:creationId xmlns:a16="http://schemas.microsoft.com/office/drawing/2014/main" id="{523346EF-0B42-7FFE-E5BD-BE80D07099F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C734F9-A8A1-27D8-3F60-3C42C90D4CD4}"/>
              </a:ext>
            </a:extLst>
          </p:cNvPr>
          <p:cNvSpPr>
            <a:spLocks noGrp="1"/>
          </p:cNvSpPr>
          <p:nvPr>
            <p:ph type="sldNum" sz="quarter" idx="12"/>
          </p:nvPr>
        </p:nvSpPr>
        <p:spPr/>
        <p:txBody>
          <a:bodyPr/>
          <a:lstStyle>
            <a:lvl1pPr>
              <a:defRPr/>
            </a:lvl1pPr>
          </a:lstStyle>
          <a:p>
            <a:pPr>
              <a:defRPr/>
            </a:pPr>
            <a:fld id="{02E999C3-3E6D-4764-9C6F-EF049B190BC4}" type="slidenum">
              <a:rPr lang="en-US"/>
              <a:pPr>
                <a:defRPr/>
              </a:pPr>
              <a:t>‹#›</a:t>
            </a:fld>
            <a:endParaRPr lang="en-US"/>
          </a:p>
        </p:txBody>
      </p:sp>
    </p:spTree>
    <p:extLst>
      <p:ext uri="{BB962C8B-B14F-4D97-AF65-F5344CB8AC3E}">
        <p14:creationId xmlns:p14="http://schemas.microsoft.com/office/powerpoint/2010/main" val="3037440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EDEDEFD-5D91-05B2-15EF-22557B20257E}"/>
              </a:ext>
            </a:extLst>
          </p:cNvPr>
          <p:cNvSpPr>
            <a:spLocks noGrp="1"/>
          </p:cNvSpPr>
          <p:nvPr>
            <p:ph type="dt" sz="half" idx="10"/>
          </p:nvPr>
        </p:nvSpPr>
        <p:spPr/>
        <p:txBody>
          <a:bodyPr/>
          <a:lstStyle>
            <a:lvl1pPr>
              <a:defRPr/>
            </a:lvl1pPr>
          </a:lstStyle>
          <a:p>
            <a:pPr>
              <a:defRPr/>
            </a:pPr>
            <a:fld id="{E3C13F37-E002-4CFD-8E7D-7C606E053D0C}" type="datetimeFigureOut">
              <a:rPr lang="en-US"/>
              <a:pPr>
                <a:defRPr/>
              </a:pPr>
              <a:t>6/27/22</a:t>
            </a:fld>
            <a:endParaRPr lang="en-US"/>
          </a:p>
        </p:txBody>
      </p:sp>
      <p:sp>
        <p:nvSpPr>
          <p:cNvPr id="6" name="Footer Placeholder 4">
            <a:extLst>
              <a:ext uri="{FF2B5EF4-FFF2-40B4-BE49-F238E27FC236}">
                <a16:creationId xmlns:a16="http://schemas.microsoft.com/office/drawing/2014/main" id="{0EF15790-BB55-FB63-307D-897E99A20BC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47F2BD-8FB7-2249-6F72-6334D0A6E172}"/>
              </a:ext>
            </a:extLst>
          </p:cNvPr>
          <p:cNvSpPr>
            <a:spLocks noGrp="1"/>
          </p:cNvSpPr>
          <p:nvPr>
            <p:ph type="sldNum" sz="quarter" idx="12"/>
          </p:nvPr>
        </p:nvSpPr>
        <p:spPr/>
        <p:txBody>
          <a:bodyPr/>
          <a:lstStyle>
            <a:lvl1pPr>
              <a:defRPr/>
            </a:lvl1pPr>
          </a:lstStyle>
          <a:p>
            <a:pPr>
              <a:defRPr/>
            </a:pPr>
            <a:fld id="{EBE81962-3135-465A-AF2F-6E8FC993BDFC}" type="slidenum">
              <a:rPr lang="en-US"/>
              <a:pPr>
                <a:defRPr/>
              </a:pPr>
              <a:t>‹#›</a:t>
            </a:fld>
            <a:endParaRPr lang="en-US"/>
          </a:p>
        </p:txBody>
      </p:sp>
    </p:spTree>
    <p:extLst>
      <p:ext uri="{BB962C8B-B14F-4D97-AF65-F5344CB8AC3E}">
        <p14:creationId xmlns:p14="http://schemas.microsoft.com/office/powerpoint/2010/main" val="39914006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87A252EB-937A-3678-52B3-FBD79068A725}"/>
              </a:ext>
            </a:extLst>
          </p:cNvPr>
          <p:cNvSpPr>
            <a:spLocks noGrp="1"/>
          </p:cNvSpPr>
          <p:nvPr>
            <p:ph type="dt" sz="half" idx="10"/>
          </p:nvPr>
        </p:nvSpPr>
        <p:spPr/>
        <p:txBody>
          <a:bodyPr/>
          <a:lstStyle>
            <a:lvl1pPr>
              <a:defRPr/>
            </a:lvl1pPr>
          </a:lstStyle>
          <a:p>
            <a:pPr>
              <a:defRPr/>
            </a:pPr>
            <a:fld id="{F9D45556-ABD4-4D22-A27C-9917FADBBBC5}" type="datetimeFigureOut">
              <a:rPr lang="en-US"/>
              <a:pPr>
                <a:defRPr/>
              </a:pPr>
              <a:t>6/27/22</a:t>
            </a:fld>
            <a:endParaRPr lang="en-US"/>
          </a:p>
        </p:txBody>
      </p:sp>
      <p:sp>
        <p:nvSpPr>
          <p:cNvPr id="8" name="Footer Placeholder 4">
            <a:extLst>
              <a:ext uri="{FF2B5EF4-FFF2-40B4-BE49-F238E27FC236}">
                <a16:creationId xmlns:a16="http://schemas.microsoft.com/office/drawing/2014/main" id="{A109E230-A2B8-552A-670B-459CB8B458B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7545910-8837-282D-6BED-DAD0ED75704B}"/>
              </a:ext>
            </a:extLst>
          </p:cNvPr>
          <p:cNvSpPr>
            <a:spLocks noGrp="1"/>
          </p:cNvSpPr>
          <p:nvPr>
            <p:ph type="sldNum" sz="quarter" idx="12"/>
          </p:nvPr>
        </p:nvSpPr>
        <p:spPr/>
        <p:txBody>
          <a:bodyPr/>
          <a:lstStyle>
            <a:lvl1pPr>
              <a:defRPr/>
            </a:lvl1pPr>
          </a:lstStyle>
          <a:p>
            <a:pPr>
              <a:defRPr/>
            </a:pPr>
            <a:fld id="{C9D32390-F9F2-412F-964E-B72E31B322E8}" type="slidenum">
              <a:rPr lang="en-US"/>
              <a:pPr>
                <a:defRPr/>
              </a:pPr>
              <a:t>‹#›</a:t>
            </a:fld>
            <a:endParaRPr lang="en-US"/>
          </a:p>
        </p:txBody>
      </p:sp>
    </p:spTree>
    <p:extLst>
      <p:ext uri="{BB962C8B-B14F-4D97-AF65-F5344CB8AC3E}">
        <p14:creationId xmlns:p14="http://schemas.microsoft.com/office/powerpoint/2010/main" val="3031354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92D45627-EFEC-0D17-268A-E085604F600C}"/>
              </a:ext>
            </a:extLst>
          </p:cNvPr>
          <p:cNvSpPr>
            <a:spLocks noGrp="1"/>
          </p:cNvSpPr>
          <p:nvPr>
            <p:ph type="dt" sz="half" idx="10"/>
          </p:nvPr>
        </p:nvSpPr>
        <p:spPr/>
        <p:txBody>
          <a:bodyPr/>
          <a:lstStyle>
            <a:lvl1pPr>
              <a:defRPr/>
            </a:lvl1pPr>
          </a:lstStyle>
          <a:p>
            <a:pPr>
              <a:defRPr/>
            </a:pPr>
            <a:fld id="{625E66CC-841A-47EC-9866-C43A0D78B056}" type="datetimeFigureOut">
              <a:rPr lang="en-US"/>
              <a:pPr>
                <a:defRPr/>
              </a:pPr>
              <a:t>6/27/22</a:t>
            </a:fld>
            <a:endParaRPr lang="en-US"/>
          </a:p>
        </p:txBody>
      </p:sp>
      <p:sp>
        <p:nvSpPr>
          <p:cNvPr id="4" name="Footer Placeholder 4">
            <a:extLst>
              <a:ext uri="{FF2B5EF4-FFF2-40B4-BE49-F238E27FC236}">
                <a16:creationId xmlns:a16="http://schemas.microsoft.com/office/drawing/2014/main" id="{492B04C6-89D3-7BA2-CE98-71F6AC823E6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A93C4C1-EB51-ED6B-58A6-5BBC440778ED}"/>
              </a:ext>
            </a:extLst>
          </p:cNvPr>
          <p:cNvSpPr>
            <a:spLocks noGrp="1"/>
          </p:cNvSpPr>
          <p:nvPr>
            <p:ph type="sldNum" sz="quarter" idx="12"/>
          </p:nvPr>
        </p:nvSpPr>
        <p:spPr/>
        <p:txBody>
          <a:bodyPr/>
          <a:lstStyle>
            <a:lvl1pPr>
              <a:defRPr/>
            </a:lvl1pPr>
          </a:lstStyle>
          <a:p>
            <a:pPr>
              <a:defRPr/>
            </a:pPr>
            <a:fld id="{79E8125B-6B7A-4547-9074-18F4306A1041}" type="slidenum">
              <a:rPr lang="en-US"/>
              <a:pPr>
                <a:defRPr/>
              </a:pPr>
              <a:t>‹#›</a:t>
            </a:fld>
            <a:endParaRPr lang="en-US"/>
          </a:p>
        </p:txBody>
      </p:sp>
    </p:spTree>
    <p:extLst>
      <p:ext uri="{BB962C8B-B14F-4D97-AF65-F5344CB8AC3E}">
        <p14:creationId xmlns:p14="http://schemas.microsoft.com/office/powerpoint/2010/main" val="3174789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156D478-CD9D-07CC-9AC4-5BAA58B1CC21}"/>
              </a:ext>
            </a:extLst>
          </p:cNvPr>
          <p:cNvSpPr>
            <a:spLocks noGrp="1"/>
          </p:cNvSpPr>
          <p:nvPr>
            <p:ph type="dt" sz="half" idx="10"/>
          </p:nvPr>
        </p:nvSpPr>
        <p:spPr/>
        <p:txBody>
          <a:bodyPr/>
          <a:lstStyle>
            <a:lvl1pPr>
              <a:defRPr/>
            </a:lvl1pPr>
          </a:lstStyle>
          <a:p>
            <a:pPr>
              <a:defRPr/>
            </a:pPr>
            <a:fld id="{A3502951-D6B5-450D-953C-09DDA11A5DAA}" type="datetimeFigureOut">
              <a:rPr lang="en-US"/>
              <a:pPr>
                <a:defRPr/>
              </a:pPr>
              <a:t>6/27/22</a:t>
            </a:fld>
            <a:endParaRPr lang="en-US"/>
          </a:p>
        </p:txBody>
      </p:sp>
      <p:sp>
        <p:nvSpPr>
          <p:cNvPr id="3" name="Footer Placeholder 4">
            <a:extLst>
              <a:ext uri="{FF2B5EF4-FFF2-40B4-BE49-F238E27FC236}">
                <a16:creationId xmlns:a16="http://schemas.microsoft.com/office/drawing/2014/main" id="{E821C0FE-0DA8-C960-3AAB-89106C5AE03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E7E01CC-B659-44A5-ED58-592F046B1B17}"/>
              </a:ext>
            </a:extLst>
          </p:cNvPr>
          <p:cNvSpPr>
            <a:spLocks noGrp="1"/>
          </p:cNvSpPr>
          <p:nvPr>
            <p:ph type="sldNum" sz="quarter" idx="12"/>
          </p:nvPr>
        </p:nvSpPr>
        <p:spPr/>
        <p:txBody>
          <a:bodyPr/>
          <a:lstStyle>
            <a:lvl1pPr>
              <a:defRPr/>
            </a:lvl1pPr>
          </a:lstStyle>
          <a:p>
            <a:pPr>
              <a:defRPr/>
            </a:pPr>
            <a:fld id="{5A1A5575-1B6D-4194-B263-0C46340F03EF}" type="slidenum">
              <a:rPr lang="en-US"/>
              <a:pPr>
                <a:defRPr/>
              </a:pPr>
              <a:t>‹#›</a:t>
            </a:fld>
            <a:endParaRPr lang="en-US"/>
          </a:p>
        </p:txBody>
      </p:sp>
    </p:spTree>
    <p:extLst>
      <p:ext uri="{BB962C8B-B14F-4D97-AF65-F5344CB8AC3E}">
        <p14:creationId xmlns:p14="http://schemas.microsoft.com/office/powerpoint/2010/main" val="1159816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D8F3F1-3C78-2C6A-008D-479EADCBBA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072DEE-80B9-2FC4-AE1B-9BB9952F6D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29B550-F0AF-B99F-7368-E9DC69FB69E0}"/>
              </a:ext>
            </a:extLst>
          </p:cNvPr>
          <p:cNvSpPr>
            <a:spLocks noGrp="1" noChangeArrowheads="1"/>
          </p:cNvSpPr>
          <p:nvPr>
            <p:ph type="sldNum" sz="quarter" idx="12"/>
          </p:nvPr>
        </p:nvSpPr>
        <p:spPr>
          <a:ln/>
        </p:spPr>
        <p:txBody>
          <a:bodyPr/>
          <a:lstStyle>
            <a:lvl1pPr>
              <a:defRPr/>
            </a:lvl1pPr>
          </a:lstStyle>
          <a:p>
            <a:pPr>
              <a:defRPr/>
            </a:pPr>
            <a:fld id="{D4488177-F21C-4F6F-8F06-90AD6D3482F9}" type="slidenum">
              <a:rPr lang="en-US" altLang="en-US"/>
              <a:pPr>
                <a:defRPr/>
              </a:pPr>
              <a:t>‹#›</a:t>
            </a:fld>
            <a:endParaRPr lang="en-US" altLang="en-US"/>
          </a:p>
        </p:txBody>
      </p:sp>
    </p:spTree>
    <p:extLst>
      <p:ext uri="{BB962C8B-B14F-4D97-AF65-F5344CB8AC3E}">
        <p14:creationId xmlns:p14="http://schemas.microsoft.com/office/powerpoint/2010/main" val="4282263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44A145F-500B-DA53-7FE4-DA3628246F8E}"/>
              </a:ext>
            </a:extLst>
          </p:cNvPr>
          <p:cNvSpPr>
            <a:spLocks noGrp="1"/>
          </p:cNvSpPr>
          <p:nvPr>
            <p:ph type="dt" sz="half" idx="10"/>
          </p:nvPr>
        </p:nvSpPr>
        <p:spPr/>
        <p:txBody>
          <a:bodyPr/>
          <a:lstStyle>
            <a:lvl1pPr>
              <a:defRPr/>
            </a:lvl1pPr>
          </a:lstStyle>
          <a:p>
            <a:pPr>
              <a:defRPr/>
            </a:pPr>
            <a:fld id="{2567E49E-1D91-46CB-91F6-A34E487FE42C}" type="datetimeFigureOut">
              <a:rPr lang="en-US"/>
              <a:pPr>
                <a:defRPr/>
              </a:pPr>
              <a:t>6/27/22</a:t>
            </a:fld>
            <a:endParaRPr lang="en-US"/>
          </a:p>
        </p:txBody>
      </p:sp>
      <p:sp>
        <p:nvSpPr>
          <p:cNvPr id="6" name="Footer Placeholder 4">
            <a:extLst>
              <a:ext uri="{FF2B5EF4-FFF2-40B4-BE49-F238E27FC236}">
                <a16:creationId xmlns:a16="http://schemas.microsoft.com/office/drawing/2014/main" id="{50B4AC55-BCA8-96BA-E587-44A661F13A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0C867C4-A1E0-3232-5061-1929991C4659}"/>
              </a:ext>
            </a:extLst>
          </p:cNvPr>
          <p:cNvSpPr>
            <a:spLocks noGrp="1"/>
          </p:cNvSpPr>
          <p:nvPr>
            <p:ph type="sldNum" sz="quarter" idx="12"/>
          </p:nvPr>
        </p:nvSpPr>
        <p:spPr/>
        <p:txBody>
          <a:bodyPr/>
          <a:lstStyle>
            <a:lvl1pPr>
              <a:defRPr/>
            </a:lvl1pPr>
          </a:lstStyle>
          <a:p>
            <a:pPr>
              <a:defRPr/>
            </a:pPr>
            <a:fld id="{88DE5D9A-A6C4-49B9-92C7-E0A20991F5C6}" type="slidenum">
              <a:rPr lang="en-US"/>
              <a:pPr>
                <a:defRPr/>
              </a:pPr>
              <a:t>‹#›</a:t>
            </a:fld>
            <a:endParaRPr lang="en-US"/>
          </a:p>
        </p:txBody>
      </p:sp>
    </p:spTree>
    <p:extLst>
      <p:ext uri="{BB962C8B-B14F-4D97-AF65-F5344CB8AC3E}">
        <p14:creationId xmlns:p14="http://schemas.microsoft.com/office/powerpoint/2010/main" val="22034903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944080E-DDFC-5126-BDFF-CA895B8487DD}"/>
              </a:ext>
            </a:extLst>
          </p:cNvPr>
          <p:cNvSpPr>
            <a:spLocks noGrp="1"/>
          </p:cNvSpPr>
          <p:nvPr>
            <p:ph type="dt" sz="half" idx="10"/>
          </p:nvPr>
        </p:nvSpPr>
        <p:spPr/>
        <p:txBody>
          <a:bodyPr/>
          <a:lstStyle>
            <a:lvl1pPr>
              <a:defRPr/>
            </a:lvl1pPr>
          </a:lstStyle>
          <a:p>
            <a:pPr>
              <a:defRPr/>
            </a:pPr>
            <a:fld id="{E03148BA-A76D-4458-AE10-4C6EE6F5A222}" type="datetimeFigureOut">
              <a:rPr lang="en-US"/>
              <a:pPr>
                <a:defRPr/>
              </a:pPr>
              <a:t>6/27/22</a:t>
            </a:fld>
            <a:endParaRPr lang="en-US"/>
          </a:p>
        </p:txBody>
      </p:sp>
      <p:sp>
        <p:nvSpPr>
          <p:cNvPr id="6" name="Footer Placeholder 4">
            <a:extLst>
              <a:ext uri="{FF2B5EF4-FFF2-40B4-BE49-F238E27FC236}">
                <a16:creationId xmlns:a16="http://schemas.microsoft.com/office/drawing/2014/main" id="{290ED2E1-27ED-0BC3-6AF4-0699659D6A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CAA68EF-85EA-625E-1CE9-099EF8D78398}"/>
              </a:ext>
            </a:extLst>
          </p:cNvPr>
          <p:cNvSpPr>
            <a:spLocks noGrp="1"/>
          </p:cNvSpPr>
          <p:nvPr>
            <p:ph type="sldNum" sz="quarter" idx="12"/>
          </p:nvPr>
        </p:nvSpPr>
        <p:spPr/>
        <p:txBody>
          <a:bodyPr/>
          <a:lstStyle>
            <a:lvl1pPr>
              <a:defRPr/>
            </a:lvl1pPr>
          </a:lstStyle>
          <a:p>
            <a:pPr>
              <a:defRPr/>
            </a:pPr>
            <a:fld id="{0387B63E-3287-4388-A158-90D24E6DD1A5}" type="slidenum">
              <a:rPr lang="en-US"/>
              <a:pPr>
                <a:defRPr/>
              </a:pPr>
              <a:t>‹#›</a:t>
            </a:fld>
            <a:endParaRPr lang="en-US"/>
          </a:p>
        </p:txBody>
      </p:sp>
    </p:spTree>
    <p:extLst>
      <p:ext uri="{BB962C8B-B14F-4D97-AF65-F5344CB8AC3E}">
        <p14:creationId xmlns:p14="http://schemas.microsoft.com/office/powerpoint/2010/main" val="38078784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2C338BB-43DA-0E9F-3CC1-09F3053DB889}"/>
              </a:ext>
            </a:extLst>
          </p:cNvPr>
          <p:cNvSpPr>
            <a:spLocks noGrp="1"/>
          </p:cNvSpPr>
          <p:nvPr>
            <p:ph type="dt" sz="half" idx="10"/>
          </p:nvPr>
        </p:nvSpPr>
        <p:spPr/>
        <p:txBody>
          <a:bodyPr/>
          <a:lstStyle>
            <a:lvl1pPr>
              <a:defRPr/>
            </a:lvl1pPr>
          </a:lstStyle>
          <a:p>
            <a:pPr>
              <a:defRPr/>
            </a:pPr>
            <a:fld id="{77B79D4B-AE08-499F-A582-DD703B1BC9D0}" type="datetimeFigureOut">
              <a:rPr lang="en-US"/>
              <a:pPr>
                <a:defRPr/>
              </a:pPr>
              <a:t>6/27/22</a:t>
            </a:fld>
            <a:endParaRPr lang="en-US"/>
          </a:p>
        </p:txBody>
      </p:sp>
      <p:sp>
        <p:nvSpPr>
          <p:cNvPr id="5" name="Footer Placeholder 4">
            <a:extLst>
              <a:ext uri="{FF2B5EF4-FFF2-40B4-BE49-F238E27FC236}">
                <a16:creationId xmlns:a16="http://schemas.microsoft.com/office/drawing/2014/main" id="{64388C30-7921-99E5-3AB5-7C2DA98029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885EC5-F86A-29D6-C9F3-05250F75805E}"/>
              </a:ext>
            </a:extLst>
          </p:cNvPr>
          <p:cNvSpPr>
            <a:spLocks noGrp="1"/>
          </p:cNvSpPr>
          <p:nvPr>
            <p:ph type="sldNum" sz="quarter" idx="12"/>
          </p:nvPr>
        </p:nvSpPr>
        <p:spPr/>
        <p:txBody>
          <a:bodyPr/>
          <a:lstStyle>
            <a:lvl1pPr>
              <a:defRPr/>
            </a:lvl1pPr>
          </a:lstStyle>
          <a:p>
            <a:pPr>
              <a:defRPr/>
            </a:pPr>
            <a:fld id="{A1802E2A-B766-4614-8DE7-7C4C244C9144}" type="slidenum">
              <a:rPr lang="en-US"/>
              <a:pPr>
                <a:defRPr/>
              </a:pPr>
              <a:t>‹#›</a:t>
            </a:fld>
            <a:endParaRPr lang="en-US"/>
          </a:p>
        </p:txBody>
      </p:sp>
    </p:spTree>
    <p:extLst>
      <p:ext uri="{BB962C8B-B14F-4D97-AF65-F5344CB8AC3E}">
        <p14:creationId xmlns:p14="http://schemas.microsoft.com/office/powerpoint/2010/main" val="12471495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DC478F1-647F-02E1-156C-A217988DFF2D}"/>
              </a:ext>
            </a:extLst>
          </p:cNvPr>
          <p:cNvSpPr>
            <a:spLocks noGrp="1"/>
          </p:cNvSpPr>
          <p:nvPr>
            <p:ph type="dt" sz="half" idx="10"/>
          </p:nvPr>
        </p:nvSpPr>
        <p:spPr/>
        <p:txBody>
          <a:bodyPr/>
          <a:lstStyle>
            <a:lvl1pPr>
              <a:defRPr/>
            </a:lvl1pPr>
          </a:lstStyle>
          <a:p>
            <a:pPr>
              <a:defRPr/>
            </a:pPr>
            <a:fld id="{CA143884-1790-4E1E-9C90-DE3372C3EDDF}" type="datetimeFigureOut">
              <a:rPr lang="en-US"/>
              <a:pPr>
                <a:defRPr/>
              </a:pPr>
              <a:t>6/27/22</a:t>
            </a:fld>
            <a:endParaRPr lang="en-US"/>
          </a:p>
        </p:txBody>
      </p:sp>
      <p:sp>
        <p:nvSpPr>
          <p:cNvPr id="5" name="Footer Placeholder 4">
            <a:extLst>
              <a:ext uri="{FF2B5EF4-FFF2-40B4-BE49-F238E27FC236}">
                <a16:creationId xmlns:a16="http://schemas.microsoft.com/office/drawing/2014/main" id="{F1314DB4-E9A6-0C60-D05A-58ECA587AC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91C3091-9CD7-07C7-69FB-B771A65D2396}"/>
              </a:ext>
            </a:extLst>
          </p:cNvPr>
          <p:cNvSpPr>
            <a:spLocks noGrp="1"/>
          </p:cNvSpPr>
          <p:nvPr>
            <p:ph type="sldNum" sz="quarter" idx="12"/>
          </p:nvPr>
        </p:nvSpPr>
        <p:spPr/>
        <p:txBody>
          <a:bodyPr/>
          <a:lstStyle>
            <a:lvl1pPr>
              <a:defRPr/>
            </a:lvl1pPr>
          </a:lstStyle>
          <a:p>
            <a:pPr>
              <a:defRPr/>
            </a:pPr>
            <a:fld id="{785DE548-EA27-47FA-9F07-377FAF4B890C}" type="slidenum">
              <a:rPr lang="en-US"/>
              <a:pPr>
                <a:defRPr/>
              </a:pPr>
              <a:t>‹#›</a:t>
            </a:fld>
            <a:endParaRPr lang="en-US"/>
          </a:p>
        </p:txBody>
      </p:sp>
    </p:spTree>
    <p:extLst>
      <p:ext uri="{BB962C8B-B14F-4D97-AF65-F5344CB8AC3E}">
        <p14:creationId xmlns:p14="http://schemas.microsoft.com/office/powerpoint/2010/main" val="39979296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A82DB6-91AA-41A9-B789-278268A30DAA}" type="datetimeFigureOut">
              <a:rPr lang="en-US" smtClean="0"/>
              <a:t>6/27/22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750F1-2C06-4336-93F5-0F5CE3157E3A}" type="slidenum">
              <a:rPr lang="en-US" smtClean="0"/>
              <a:t>‹#›</a:t>
            </a:fld>
            <a:endParaRPr lang="en-US"/>
          </a:p>
        </p:txBody>
      </p:sp>
    </p:spTree>
    <p:extLst>
      <p:ext uri="{BB962C8B-B14F-4D97-AF65-F5344CB8AC3E}">
        <p14:creationId xmlns:p14="http://schemas.microsoft.com/office/powerpoint/2010/main" val="361589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A82DB6-91AA-41A9-B789-278268A30DAA}" type="datetimeFigureOut">
              <a:rPr lang="en-US" smtClean="0"/>
              <a:t>6/27/22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750F1-2C06-4336-93F5-0F5CE3157E3A}" type="slidenum">
              <a:rPr lang="en-US" smtClean="0"/>
              <a:t>‹#›</a:t>
            </a:fld>
            <a:endParaRPr lang="en-US"/>
          </a:p>
        </p:txBody>
      </p:sp>
    </p:spTree>
    <p:extLst>
      <p:ext uri="{BB962C8B-B14F-4D97-AF65-F5344CB8AC3E}">
        <p14:creationId xmlns:p14="http://schemas.microsoft.com/office/powerpoint/2010/main" val="35939378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A82DB6-91AA-41A9-B789-278268A30DAA}" type="datetimeFigureOut">
              <a:rPr lang="en-US" smtClean="0"/>
              <a:t>6/27/22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750F1-2C06-4336-93F5-0F5CE3157E3A}" type="slidenum">
              <a:rPr lang="en-US" smtClean="0"/>
              <a:t>‹#›</a:t>
            </a:fld>
            <a:endParaRPr lang="en-US"/>
          </a:p>
        </p:txBody>
      </p:sp>
    </p:spTree>
    <p:extLst>
      <p:ext uri="{BB962C8B-B14F-4D97-AF65-F5344CB8AC3E}">
        <p14:creationId xmlns:p14="http://schemas.microsoft.com/office/powerpoint/2010/main" val="32913110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A82DB6-91AA-41A9-B789-278268A30DAA}" type="datetimeFigureOut">
              <a:rPr lang="en-US" smtClean="0"/>
              <a:t>6/27/22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750F1-2C06-4336-93F5-0F5CE3157E3A}" type="slidenum">
              <a:rPr lang="en-US" smtClean="0"/>
              <a:t>‹#›</a:t>
            </a:fld>
            <a:endParaRPr lang="en-US"/>
          </a:p>
        </p:txBody>
      </p:sp>
    </p:spTree>
    <p:extLst>
      <p:ext uri="{BB962C8B-B14F-4D97-AF65-F5344CB8AC3E}">
        <p14:creationId xmlns:p14="http://schemas.microsoft.com/office/powerpoint/2010/main" val="3487953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A82DB6-91AA-41A9-B789-278268A30DAA}" type="datetimeFigureOut">
              <a:rPr lang="en-US" smtClean="0"/>
              <a:t>6/27/22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0750F1-2C06-4336-93F5-0F5CE3157E3A}" type="slidenum">
              <a:rPr lang="en-US" smtClean="0"/>
              <a:t>‹#›</a:t>
            </a:fld>
            <a:endParaRPr lang="en-US"/>
          </a:p>
        </p:txBody>
      </p:sp>
    </p:spTree>
    <p:extLst>
      <p:ext uri="{BB962C8B-B14F-4D97-AF65-F5344CB8AC3E}">
        <p14:creationId xmlns:p14="http://schemas.microsoft.com/office/powerpoint/2010/main" val="24138988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A82DB6-91AA-41A9-B789-278268A30DAA}" type="datetimeFigureOut">
              <a:rPr lang="en-US" smtClean="0"/>
              <a:t>6/27/22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0750F1-2C06-4336-93F5-0F5CE3157E3A}" type="slidenum">
              <a:rPr lang="en-US" smtClean="0"/>
              <a:t>‹#›</a:t>
            </a:fld>
            <a:endParaRPr lang="en-US"/>
          </a:p>
        </p:txBody>
      </p:sp>
    </p:spTree>
    <p:extLst>
      <p:ext uri="{BB962C8B-B14F-4D97-AF65-F5344CB8AC3E}">
        <p14:creationId xmlns:p14="http://schemas.microsoft.com/office/powerpoint/2010/main" val="408405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6AFBD75-05BA-D5C5-905F-7B0D3FE793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990205-C91C-22FE-D9F3-4BAB7621E7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0388BF-DC4F-DB9E-AC51-C6D6FD187F51}"/>
              </a:ext>
            </a:extLst>
          </p:cNvPr>
          <p:cNvSpPr>
            <a:spLocks noGrp="1" noChangeArrowheads="1"/>
          </p:cNvSpPr>
          <p:nvPr>
            <p:ph type="sldNum" sz="quarter" idx="12"/>
          </p:nvPr>
        </p:nvSpPr>
        <p:spPr>
          <a:ln/>
        </p:spPr>
        <p:txBody>
          <a:bodyPr/>
          <a:lstStyle>
            <a:lvl1pPr>
              <a:defRPr/>
            </a:lvl1pPr>
          </a:lstStyle>
          <a:p>
            <a:pPr>
              <a:defRPr/>
            </a:pPr>
            <a:fld id="{B0531A43-9ACB-4550-8E6E-72DBC4C21E31}" type="slidenum">
              <a:rPr lang="en-US" altLang="en-US"/>
              <a:pPr>
                <a:defRPr/>
              </a:pPr>
              <a:t>‹#›</a:t>
            </a:fld>
            <a:endParaRPr lang="en-US" altLang="en-US"/>
          </a:p>
        </p:txBody>
      </p:sp>
    </p:spTree>
    <p:extLst>
      <p:ext uri="{BB962C8B-B14F-4D97-AF65-F5344CB8AC3E}">
        <p14:creationId xmlns:p14="http://schemas.microsoft.com/office/powerpoint/2010/main" val="37364397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A82DB6-91AA-41A9-B789-278268A30DAA}" type="datetimeFigureOut">
              <a:rPr lang="en-US" smtClean="0"/>
              <a:t>6/27/22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0750F1-2C06-4336-93F5-0F5CE3157E3A}" type="slidenum">
              <a:rPr lang="en-US" smtClean="0"/>
              <a:t>‹#›</a:t>
            </a:fld>
            <a:endParaRPr lang="en-US"/>
          </a:p>
        </p:txBody>
      </p:sp>
    </p:spTree>
    <p:extLst>
      <p:ext uri="{BB962C8B-B14F-4D97-AF65-F5344CB8AC3E}">
        <p14:creationId xmlns:p14="http://schemas.microsoft.com/office/powerpoint/2010/main" val="3919960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9A82DB6-91AA-41A9-B789-278268A30DAA}" type="datetimeFigureOut">
              <a:rPr lang="en-US" smtClean="0"/>
              <a:t>6/27/22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750F1-2C06-4336-93F5-0F5CE3157E3A}" type="slidenum">
              <a:rPr lang="en-US" smtClean="0"/>
              <a:t>‹#›</a:t>
            </a:fld>
            <a:endParaRPr lang="en-US"/>
          </a:p>
        </p:txBody>
      </p:sp>
    </p:spTree>
    <p:extLst>
      <p:ext uri="{BB962C8B-B14F-4D97-AF65-F5344CB8AC3E}">
        <p14:creationId xmlns:p14="http://schemas.microsoft.com/office/powerpoint/2010/main" val="25152457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9A82DB6-91AA-41A9-B789-278268A30DAA}" type="datetimeFigureOut">
              <a:rPr lang="en-US" smtClean="0"/>
              <a:t>6/27/22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750F1-2C06-4336-93F5-0F5CE3157E3A}" type="slidenum">
              <a:rPr lang="en-US" smtClean="0"/>
              <a:t>‹#›</a:t>
            </a:fld>
            <a:endParaRPr lang="en-US"/>
          </a:p>
        </p:txBody>
      </p:sp>
    </p:spTree>
    <p:extLst>
      <p:ext uri="{BB962C8B-B14F-4D97-AF65-F5344CB8AC3E}">
        <p14:creationId xmlns:p14="http://schemas.microsoft.com/office/powerpoint/2010/main" val="9399047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A82DB6-91AA-41A9-B789-278268A30DAA}" type="datetimeFigureOut">
              <a:rPr lang="en-US" smtClean="0"/>
              <a:t>6/27/22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750F1-2C06-4336-93F5-0F5CE3157E3A}" type="slidenum">
              <a:rPr lang="en-US" smtClean="0"/>
              <a:t>‹#›</a:t>
            </a:fld>
            <a:endParaRPr lang="en-US"/>
          </a:p>
        </p:txBody>
      </p:sp>
    </p:spTree>
    <p:extLst>
      <p:ext uri="{BB962C8B-B14F-4D97-AF65-F5344CB8AC3E}">
        <p14:creationId xmlns:p14="http://schemas.microsoft.com/office/powerpoint/2010/main" val="37567862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A82DB6-91AA-41A9-B789-278268A30DAA}" type="datetimeFigureOut">
              <a:rPr lang="en-US" smtClean="0"/>
              <a:t>6/27/22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750F1-2C06-4336-93F5-0F5CE3157E3A}" type="slidenum">
              <a:rPr lang="en-US" smtClean="0"/>
              <a:t>‹#›</a:t>
            </a:fld>
            <a:endParaRPr lang="en-US"/>
          </a:p>
        </p:txBody>
      </p:sp>
    </p:spTree>
    <p:extLst>
      <p:ext uri="{BB962C8B-B14F-4D97-AF65-F5344CB8AC3E}">
        <p14:creationId xmlns:p14="http://schemas.microsoft.com/office/powerpoint/2010/main" val="9325115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b="1">
                <a:solidFill>
                  <a:srgbClr val="AC66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3F6C20-15F4-4D52-9382-93098B51DF3C}" type="slidenum">
              <a:rPr lang="en-US" altLang="en-US"/>
              <a:pPr>
                <a:defRPr/>
              </a:pPr>
              <a:t>‹#›</a:t>
            </a:fld>
            <a:endParaRPr lang="en-US" altLang="en-US"/>
          </a:p>
        </p:txBody>
      </p:sp>
    </p:spTree>
    <p:extLst>
      <p:ext uri="{BB962C8B-B14F-4D97-AF65-F5344CB8AC3E}">
        <p14:creationId xmlns:p14="http://schemas.microsoft.com/office/powerpoint/2010/main" val="16194859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0"/>
        <p:cNvGrpSpPr/>
        <p:nvPr/>
      </p:nvGrpSpPr>
      <p:grpSpPr>
        <a:xfrm>
          <a:off x="0" y="0"/>
          <a:ext cx="0" cy="0"/>
          <a:chOff x="0" y="0"/>
          <a:chExt cx="0" cy="0"/>
        </a:xfrm>
      </p:grpSpPr>
      <p:sp>
        <p:nvSpPr>
          <p:cNvPr id="101" name="Google Shape;101;p22"/>
          <p:cNvSpPr/>
          <p:nvPr/>
        </p:nvSpPr>
        <p:spPr>
          <a:xfrm>
            <a:off x="0" y="279793"/>
            <a:ext cx="12192000" cy="878459"/>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FFFFFF"/>
              </a:solidFill>
              <a:latin typeface="Garamond"/>
              <a:ea typeface="Garamond"/>
              <a:cs typeface="Garamond"/>
              <a:sym typeface="Garamond"/>
            </a:endParaRPr>
          </a:p>
        </p:txBody>
      </p:sp>
      <p:sp>
        <p:nvSpPr>
          <p:cNvPr id="102" name="Google Shape;102;p22"/>
          <p:cNvSpPr txBox="1">
            <a:spLocks noGrp="1"/>
          </p:cNvSpPr>
          <p:nvPr>
            <p:ph type="body" idx="1"/>
          </p:nvPr>
        </p:nvSpPr>
        <p:spPr>
          <a:xfrm>
            <a:off x="838200" y="1389888"/>
            <a:ext cx="10515600" cy="523036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3" name="Google Shape;103;p22"/>
          <p:cNvSpPr txBox="1">
            <a:spLocks noGrp="1"/>
          </p:cNvSpPr>
          <p:nvPr>
            <p:ph type="title"/>
          </p:nvPr>
        </p:nvSpPr>
        <p:spPr>
          <a:xfrm>
            <a:off x="838200" y="279793"/>
            <a:ext cx="10515600" cy="87845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Garamond"/>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5907425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mt="30000"/>
          </a:blip>
          <a:stretch>
            <a:fillRect/>
          </a:stretch>
        </a:blipFill>
        <a:effectLst/>
      </p:bgPr>
    </p:bg>
    <p:spTree>
      <p:nvGrpSpPr>
        <p:cNvPr id="1" name="Shape 104"/>
        <p:cNvGrpSpPr/>
        <p:nvPr/>
      </p:nvGrpSpPr>
      <p:grpSpPr>
        <a:xfrm>
          <a:off x="0" y="0"/>
          <a:ext cx="0" cy="0"/>
          <a:chOff x="0" y="0"/>
          <a:chExt cx="0" cy="0"/>
        </a:xfrm>
      </p:grpSpPr>
      <p:pic>
        <p:nvPicPr>
          <p:cNvPr id="105" name="Google Shape;105;p23"/>
          <p:cNvPicPr preferRelativeResize="0"/>
          <p:nvPr/>
        </p:nvPicPr>
        <p:blipFill rotWithShape="1">
          <a:blip r:embed="rId3">
            <a:alphaModFix/>
          </a:blip>
          <a:srcRect/>
          <a:stretch/>
        </p:blipFill>
        <p:spPr>
          <a:xfrm>
            <a:off x="4779972" y="600643"/>
            <a:ext cx="2633472" cy="913292"/>
          </a:xfrm>
          <a:prstGeom prst="rect">
            <a:avLst/>
          </a:prstGeom>
          <a:noFill/>
          <a:ln>
            <a:noFill/>
          </a:ln>
        </p:spPr>
      </p:pic>
      <p:sp>
        <p:nvSpPr>
          <p:cNvPr id="106" name="Google Shape;106;p23"/>
          <p:cNvSpPr/>
          <p:nvPr/>
        </p:nvSpPr>
        <p:spPr>
          <a:xfrm>
            <a:off x="0" y="1847694"/>
            <a:ext cx="12192000" cy="1306287"/>
          </a:xfrm>
          <a:prstGeom prst="rect">
            <a:avLst/>
          </a:prstGeom>
          <a:solidFill>
            <a:schemeClr val="accent1">
              <a:alpha val="80000"/>
            </a:schemeClr>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FFFFFF"/>
              </a:solidFill>
              <a:latin typeface="Garamond"/>
              <a:ea typeface="Garamond"/>
              <a:cs typeface="Garamond"/>
              <a:sym typeface="Garamond"/>
            </a:endParaRPr>
          </a:p>
        </p:txBody>
      </p:sp>
      <p:sp>
        <p:nvSpPr>
          <p:cNvPr id="107" name="Google Shape;107;p23"/>
          <p:cNvSpPr txBox="1">
            <a:spLocks noGrp="1"/>
          </p:cNvSpPr>
          <p:nvPr>
            <p:ph type="ctrTitle"/>
          </p:nvPr>
        </p:nvSpPr>
        <p:spPr>
          <a:xfrm>
            <a:off x="1524000" y="2174486"/>
            <a:ext cx="9144000" cy="757237"/>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aramond"/>
              <a:buNone/>
              <a:defRPr sz="6000">
                <a:solidFill>
                  <a:schemeClr val="lt1"/>
                </a:solidFill>
                <a:latin typeface="Garamond"/>
                <a:ea typeface="Garamond"/>
                <a:cs typeface="Garamond"/>
                <a:sym typeface="Garamon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3"/>
          <p:cNvSpPr txBox="1">
            <a:spLocks noGrp="1"/>
          </p:cNvSpPr>
          <p:nvPr>
            <p:ph type="subTitle" idx="1"/>
          </p:nvPr>
        </p:nvSpPr>
        <p:spPr>
          <a:xfrm>
            <a:off x="1524000" y="3944385"/>
            <a:ext cx="9144000" cy="401192"/>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109" name="Google Shape;109;p23"/>
          <p:cNvSpPr txBox="1">
            <a:spLocks noGrp="1"/>
          </p:cNvSpPr>
          <p:nvPr>
            <p:ph type="dt" idx="10"/>
          </p:nvPr>
        </p:nvSpPr>
        <p:spPr>
          <a:xfrm>
            <a:off x="838200" y="6356363"/>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3"/>
          <p:cNvSpPr txBox="1">
            <a:spLocks noGrp="1"/>
          </p:cNvSpPr>
          <p:nvPr>
            <p:ph type="ftr" idx="11"/>
          </p:nvPr>
        </p:nvSpPr>
        <p:spPr>
          <a:xfrm>
            <a:off x="4038600" y="6356363"/>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7620304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11"/>
        <p:cNvGrpSpPr/>
        <p:nvPr/>
      </p:nvGrpSpPr>
      <p:grpSpPr>
        <a:xfrm>
          <a:off x="0" y="0"/>
          <a:ext cx="0" cy="0"/>
          <a:chOff x="0" y="0"/>
          <a:chExt cx="0" cy="0"/>
        </a:xfrm>
      </p:grpSpPr>
      <p:sp>
        <p:nvSpPr>
          <p:cNvPr id="112" name="Google Shape;112;p24"/>
          <p:cNvSpPr txBox="1">
            <a:spLocks noGrp="1"/>
          </p:cNvSpPr>
          <p:nvPr>
            <p:ph type="body" idx="1"/>
          </p:nvPr>
        </p:nvSpPr>
        <p:spPr>
          <a:xfrm>
            <a:off x="838200" y="1389888"/>
            <a:ext cx="5181600" cy="523036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3" name="Google Shape;113;p24"/>
          <p:cNvSpPr txBox="1">
            <a:spLocks noGrp="1"/>
          </p:cNvSpPr>
          <p:nvPr>
            <p:ph type="body" idx="2"/>
          </p:nvPr>
        </p:nvSpPr>
        <p:spPr>
          <a:xfrm>
            <a:off x="6172200" y="1389888"/>
            <a:ext cx="5181600" cy="523036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4" name="Google Shape;114;p24"/>
          <p:cNvSpPr/>
          <p:nvPr/>
        </p:nvSpPr>
        <p:spPr>
          <a:xfrm>
            <a:off x="0" y="279793"/>
            <a:ext cx="12192000" cy="878459"/>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FFFFFF"/>
              </a:solidFill>
              <a:latin typeface="Garamond"/>
              <a:ea typeface="Garamond"/>
              <a:cs typeface="Garamond"/>
              <a:sym typeface="Garamond"/>
            </a:endParaRPr>
          </a:p>
        </p:txBody>
      </p:sp>
      <p:sp>
        <p:nvSpPr>
          <p:cNvPr id="115" name="Google Shape;115;p24"/>
          <p:cNvSpPr txBox="1">
            <a:spLocks noGrp="1"/>
          </p:cNvSpPr>
          <p:nvPr>
            <p:ph type="title"/>
          </p:nvPr>
        </p:nvSpPr>
        <p:spPr>
          <a:xfrm>
            <a:off x="838200" y="279793"/>
            <a:ext cx="10515600" cy="87845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Garamond"/>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4114853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7C98143-2678-DF47-9BCB-EA9D288653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CA1FBD-7461-2166-9C53-06EF09E1A0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C8C742A-63B6-D3DB-FE41-BDA51F46AF0A}"/>
              </a:ext>
            </a:extLst>
          </p:cNvPr>
          <p:cNvSpPr>
            <a:spLocks noGrp="1" noChangeArrowheads="1"/>
          </p:cNvSpPr>
          <p:nvPr>
            <p:ph type="sldNum" sz="quarter" idx="12"/>
          </p:nvPr>
        </p:nvSpPr>
        <p:spPr>
          <a:ln/>
        </p:spPr>
        <p:txBody>
          <a:bodyPr/>
          <a:lstStyle>
            <a:lvl1pPr>
              <a:defRPr/>
            </a:lvl1pPr>
          </a:lstStyle>
          <a:p>
            <a:pPr>
              <a:defRPr/>
            </a:pPr>
            <a:fld id="{DF57D393-BF97-4AD6-9067-15E6BF14B0E0}" type="slidenum">
              <a:rPr lang="en-US" altLang="en-US"/>
              <a:pPr>
                <a:defRPr/>
              </a:pPr>
              <a:t>‹#›</a:t>
            </a:fld>
            <a:endParaRPr lang="en-US" altLang="en-US"/>
          </a:p>
        </p:txBody>
      </p:sp>
    </p:spTree>
    <p:extLst>
      <p:ext uri="{BB962C8B-B14F-4D97-AF65-F5344CB8AC3E}">
        <p14:creationId xmlns:p14="http://schemas.microsoft.com/office/powerpoint/2010/main" val="3535528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CB7C960-91FE-4254-0850-BB025BCC72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C50BA24-40BD-B8C4-CD33-44EF3983DE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1374241-830C-670B-B9A8-E5CCD4A74EAB}"/>
              </a:ext>
            </a:extLst>
          </p:cNvPr>
          <p:cNvSpPr>
            <a:spLocks noGrp="1" noChangeArrowheads="1"/>
          </p:cNvSpPr>
          <p:nvPr>
            <p:ph type="sldNum" sz="quarter" idx="12"/>
          </p:nvPr>
        </p:nvSpPr>
        <p:spPr>
          <a:ln/>
        </p:spPr>
        <p:txBody>
          <a:bodyPr/>
          <a:lstStyle>
            <a:lvl1pPr>
              <a:defRPr/>
            </a:lvl1pPr>
          </a:lstStyle>
          <a:p>
            <a:pPr>
              <a:defRPr/>
            </a:pPr>
            <a:fld id="{6E6A5459-1D20-4D03-8AF1-E0E415D2CE66}" type="slidenum">
              <a:rPr lang="en-US" altLang="en-US"/>
              <a:pPr>
                <a:defRPr/>
              </a:pPr>
              <a:t>‹#›</a:t>
            </a:fld>
            <a:endParaRPr lang="en-US" altLang="en-US"/>
          </a:p>
        </p:txBody>
      </p:sp>
    </p:spTree>
    <p:extLst>
      <p:ext uri="{BB962C8B-B14F-4D97-AF65-F5344CB8AC3E}">
        <p14:creationId xmlns:p14="http://schemas.microsoft.com/office/powerpoint/2010/main" val="3191786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88D6F12-8765-292E-78BB-AB10176DA7B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1F481A2-2168-ABA9-9F24-B82CFAEC6B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9DEE9C9-6DE4-26E4-1B6A-C2AD134DAB08}"/>
              </a:ext>
            </a:extLst>
          </p:cNvPr>
          <p:cNvSpPr>
            <a:spLocks noGrp="1" noChangeArrowheads="1"/>
          </p:cNvSpPr>
          <p:nvPr>
            <p:ph type="sldNum" sz="quarter" idx="12"/>
          </p:nvPr>
        </p:nvSpPr>
        <p:spPr>
          <a:ln/>
        </p:spPr>
        <p:txBody>
          <a:bodyPr/>
          <a:lstStyle>
            <a:lvl1pPr>
              <a:defRPr/>
            </a:lvl1pPr>
          </a:lstStyle>
          <a:p>
            <a:pPr>
              <a:defRPr/>
            </a:pPr>
            <a:fld id="{9D8F9F0B-2C69-4E95-83C7-CCD15F0A5B61}" type="slidenum">
              <a:rPr lang="en-US" altLang="en-US"/>
              <a:pPr>
                <a:defRPr/>
              </a:pPr>
              <a:t>‹#›</a:t>
            </a:fld>
            <a:endParaRPr lang="en-US" altLang="en-US"/>
          </a:p>
        </p:txBody>
      </p:sp>
    </p:spTree>
    <p:extLst>
      <p:ext uri="{BB962C8B-B14F-4D97-AF65-F5344CB8AC3E}">
        <p14:creationId xmlns:p14="http://schemas.microsoft.com/office/powerpoint/2010/main" val="26659529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7.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EA8DDC7E-CAFF-1A3A-FAE5-791EAC7FAC3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3C3445D7-18A0-ECF5-771F-D97723C4123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C33B24-967A-A295-6C2E-6DDDA0AE35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11/15/17</a:t>
            </a:r>
          </a:p>
        </p:txBody>
      </p:sp>
      <p:sp>
        <p:nvSpPr>
          <p:cNvPr id="5" name="Footer Placeholder 4">
            <a:extLst>
              <a:ext uri="{FF2B5EF4-FFF2-40B4-BE49-F238E27FC236}">
                <a16:creationId xmlns:a16="http://schemas.microsoft.com/office/drawing/2014/main" id="{65EAE498-C003-3026-A28C-83C1691232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Presenter</a:t>
            </a:r>
          </a:p>
        </p:txBody>
      </p:sp>
      <p:sp>
        <p:nvSpPr>
          <p:cNvPr id="6" name="Slide Number Placeholder 5">
            <a:extLst>
              <a:ext uri="{FF2B5EF4-FFF2-40B4-BE49-F238E27FC236}">
                <a16:creationId xmlns:a16="http://schemas.microsoft.com/office/drawing/2014/main" id="{64208FBE-43BC-A2D1-37B4-890502953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64BEA42-D975-4753-94AF-8030DA59F5F6}" type="slidenum">
              <a:rPr lang="en-US"/>
              <a:pPr>
                <a:defRPr/>
              </a:pPr>
              <a:t>‹#›</a:t>
            </a:fld>
            <a:endParaRPr lang="en-US"/>
          </a:p>
        </p:txBody>
      </p:sp>
    </p:spTree>
    <p:extLst>
      <p:ext uri="{BB962C8B-B14F-4D97-AF65-F5344CB8AC3E}">
        <p14:creationId xmlns:p14="http://schemas.microsoft.com/office/powerpoint/2010/main" val="3068408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aramond" panose="02020404030301010803" pitchFamily="18" charset="0"/>
        </a:defRPr>
      </a:lvl2pPr>
      <a:lvl3pPr algn="l" rtl="0" eaLnBrk="0" fontAlgn="base" hangingPunct="0">
        <a:lnSpc>
          <a:spcPct val="90000"/>
        </a:lnSpc>
        <a:spcBef>
          <a:spcPct val="0"/>
        </a:spcBef>
        <a:spcAft>
          <a:spcPct val="0"/>
        </a:spcAft>
        <a:defRPr sz="4400">
          <a:solidFill>
            <a:schemeClr val="tx1"/>
          </a:solidFill>
          <a:latin typeface="Garamond" panose="02020404030301010803" pitchFamily="18" charset="0"/>
        </a:defRPr>
      </a:lvl3pPr>
      <a:lvl4pPr algn="l" rtl="0" eaLnBrk="0" fontAlgn="base" hangingPunct="0">
        <a:lnSpc>
          <a:spcPct val="90000"/>
        </a:lnSpc>
        <a:spcBef>
          <a:spcPct val="0"/>
        </a:spcBef>
        <a:spcAft>
          <a:spcPct val="0"/>
        </a:spcAft>
        <a:defRPr sz="4400">
          <a:solidFill>
            <a:schemeClr val="tx1"/>
          </a:solidFill>
          <a:latin typeface="Garamond" panose="02020404030301010803" pitchFamily="18" charset="0"/>
        </a:defRPr>
      </a:lvl4pPr>
      <a:lvl5pPr algn="l" rtl="0" eaLnBrk="0" fontAlgn="base" hangingPunct="0">
        <a:lnSpc>
          <a:spcPct val="90000"/>
        </a:lnSpc>
        <a:spcBef>
          <a:spcPct val="0"/>
        </a:spcBef>
        <a:spcAft>
          <a:spcPct val="0"/>
        </a:spcAft>
        <a:defRPr sz="4400">
          <a:solidFill>
            <a:schemeClr val="tx1"/>
          </a:solidFill>
          <a:latin typeface="Garamond" panose="02020404030301010803" pitchFamily="18" charset="0"/>
        </a:defRPr>
      </a:lvl5pPr>
      <a:lvl6pPr marL="457200" algn="l" rtl="0" fontAlgn="base">
        <a:lnSpc>
          <a:spcPct val="90000"/>
        </a:lnSpc>
        <a:spcBef>
          <a:spcPct val="0"/>
        </a:spcBef>
        <a:spcAft>
          <a:spcPct val="0"/>
        </a:spcAft>
        <a:defRPr sz="4400">
          <a:solidFill>
            <a:schemeClr val="tx1"/>
          </a:solidFill>
          <a:latin typeface="Garamond" panose="02020404030301010803" pitchFamily="18" charset="0"/>
        </a:defRPr>
      </a:lvl6pPr>
      <a:lvl7pPr marL="914400" algn="l" rtl="0" fontAlgn="base">
        <a:lnSpc>
          <a:spcPct val="90000"/>
        </a:lnSpc>
        <a:spcBef>
          <a:spcPct val="0"/>
        </a:spcBef>
        <a:spcAft>
          <a:spcPct val="0"/>
        </a:spcAft>
        <a:defRPr sz="4400">
          <a:solidFill>
            <a:schemeClr val="tx1"/>
          </a:solidFill>
          <a:latin typeface="Garamond" panose="02020404030301010803" pitchFamily="18" charset="0"/>
        </a:defRPr>
      </a:lvl7pPr>
      <a:lvl8pPr marL="1371600" algn="l" rtl="0" fontAlgn="base">
        <a:lnSpc>
          <a:spcPct val="90000"/>
        </a:lnSpc>
        <a:spcBef>
          <a:spcPct val="0"/>
        </a:spcBef>
        <a:spcAft>
          <a:spcPct val="0"/>
        </a:spcAft>
        <a:defRPr sz="4400">
          <a:solidFill>
            <a:schemeClr val="tx1"/>
          </a:solidFill>
          <a:latin typeface="Garamond" panose="02020404030301010803" pitchFamily="18" charset="0"/>
        </a:defRPr>
      </a:lvl8pPr>
      <a:lvl9pPr marL="1828800" algn="l" rtl="0" fontAlgn="base">
        <a:lnSpc>
          <a:spcPct val="90000"/>
        </a:lnSpc>
        <a:spcBef>
          <a:spcPct val="0"/>
        </a:spcBef>
        <a:spcAft>
          <a:spcPct val="0"/>
        </a:spcAft>
        <a:defRPr sz="4400">
          <a:solidFill>
            <a:schemeClr val="tx1"/>
          </a:solidFill>
          <a:latin typeface="Garamond" panose="02020404030301010803"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260AACF-7D44-B46B-EF14-B502A881BFA3}"/>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BE91CB80-9C74-89C8-969D-7702DAD97969}"/>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3127B26-AED9-80D2-9249-5FD43880A627}"/>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a:extLst>
              <a:ext uri="{FF2B5EF4-FFF2-40B4-BE49-F238E27FC236}">
                <a16:creationId xmlns:a16="http://schemas.microsoft.com/office/drawing/2014/main" id="{A6FBCC28-28CF-109F-9911-44ECCAA36206}"/>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a:extLst>
              <a:ext uri="{FF2B5EF4-FFF2-40B4-BE49-F238E27FC236}">
                <a16:creationId xmlns:a16="http://schemas.microsoft.com/office/drawing/2014/main" id="{FD269D7F-BED0-4BB7-A279-A2151BE0AD25}"/>
              </a:ext>
            </a:extLst>
          </p:cNvPr>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59F36C6-B84A-4818-878A-6C466A1A4382}" type="slidenum">
              <a:rPr lang="en-US" altLang="en-US"/>
              <a:pPr>
                <a:defRPr/>
              </a:pPr>
              <a:t>‹#›</a:t>
            </a:fld>
            <a:endParaRPr lang="en-US" altLang="en-US"/>
          </a:p>
        </p:txBody>
      </p:sp>
    </p:spTree>
    <p:extLst>
      <p:ext uri="{BB962C8B-B14F-4D97-AF65-F5344CB8AC3E}">
        <p14:creationId xmlns:p14="http://schemas.microsoft.com/office/powerpoint/2010/main" val="23857560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939BAE25-94B0-30B4-FD66-EDCF9B7B117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CEC2BAD6-D0BB-4C4B-1A92-A4F2A799C7C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CA5411-3DF0-6C67-6C81-78AB9FC5F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C721E275-C4B9-413B-A2E1-85E33F025B43}" type="datetimeFigureOut">
              <a:rPr lang="en-US"/>
              <a:pPr>
                <a:defRPr/>
              </a:pPr>
              <a:t>6/27/22</a:t>
            </a:fld>
            <a:endParaRPr lang="en-US"/>
          </a:p>
        </p:txBody>
      </p:sp>
      <p:sp>
        <p:nvSpPr>
          <p:cNvPr id="5" name="Footer Placeholder 4">
            <a:extLst>
              <a:ext uri="{FF2B5EF4-FFF2-40B4-BE49-F238E27FC236}">
                <a16:creationId xmlns:a16="http://schemas.microsoft.com/office/drawing/2014/main" id="{4AB078EA-FA48-4DB9-47FC-9290A0B466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E5CDDF5-B0EE-46F5-C3B4-45CDC38433A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58397F11-5527-4283-BE0E-7BC64A8B2339}" type="slidenum">
              <a:rPr lang="en-US" altLang="en-US"/>
              <a:pPr>
                <a:defRPr/>
              </a:pPr>
              <a:t>‹#›</a:t>
            </a:fld>
            <a:endParaRPr lang="en-US" altLang="en-US"/>
          </a:p>
        </p:txBody>
      </p:sp>
    </p:spTree>
    <p:extLst>
      <p:ext uri="{BB962C8B-B14F-4D97-AF65-F5344CB8AC3E}">
        <p14:creationId xmlns:p14="http://schemas.microsoft.com/office/powerpoint/2010/main" val="191850107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4D57372-3E22-B5BD-FD3D-26E9531F2D11}"/>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BBC19682-2929-83B1-98DA-B99D9142172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4A1DD6C-8DC0-5747-3115-758E8D5A921F}"/>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0B3A84C3-C2C8-0803-F69A-E993FEAF5717}"/>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6AEDC9F9-F757-53BE-C535-B5A17A5A6A91}"/>
              </a:ext>
            </a:extLst>
          </p:cNvPr>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9D56B1B-BE75-4BD0-93EF-2A13E863EA34}" type="slidenum">
              <a:rPr lang="en-US" altLang="en-US"/>
              <a:pPr>
                <a:defRPr/>
              </a:pPr>
              <a:t>‹#›</a:t>
            </a:fld>
            <a:endParaRPr lang="en-US" altLang="en-US"/>
          </a:p>
        </p:txBody>
      </p:sp>
    </p:spTree>
    <p:extLst>
      <p:ext uri="{BB962C8B-B14F-4D97-AF65-F5344CB8AC3E}">
        <p14:creationId xmlns:p14="http://schemas.microsoft.com/office/powerpoint/2010/main" val="163574209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320DCFE8-DEB2-2574-3713-97A1AD022C21}"/>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5B4CE80D-F36F-AAE4-1B8F-A33A12E12F9B}"/>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BC160FA-11A7-92FC-E205-743DAC2AC9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en-US"/>
              <a:t>11/15/17</a:t>
            </a:r>
          </a:p>
        </p:txBody>
      </p:sp>
      <p:sp>
        <p:nvSpPr>
          <p:cNvPr id="5" name="Footer Placeholder 4">
            <a:extLst>
              <a:ext uri="{FF2B5EF4-FFF2-40B4-BE49-F238E27FC236}">
                <a16:creationId xmlns:a16="http://schemas.microsoft.com/office/drawing/2014/main" id="{DD2D4C80-8652-6363-6727-A8B1FFCAC0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US"/>
              <a:t>Presenter</a:t>
            </a:r>
          </a:p>
        </p:txBody>
      </p:sp>
      <p:sp>
        <p:nvSpPr>
          <p:cNvPr id="6" name="Slide Number Placeholder 5">
            <a:extLst>
              <a:ext uri="{FF2B5EF4-FFF2-40B4-BE49-F238E27FC236}">
                <a16:creationId xmlns:a16="http://schemas.microsoft.com/office/drawing/2014/main" id="{D74E36C9-5DFD-7D62-DDAE-CD8D026C06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64475C0-8A6E-4DD2-A9B5-B7B5B8ED8607}" type="slidenum">
              <a:rPr lang="en-US"/>
              <a:pPr>
                <a:defRPr/>
              </a:pPr>
              <a:t>‹#›</a:t>
            </a:fld>
            <a:endParaRPr lang="en-US"/>
          </a:p>
        </p:txBody>
      </p:sp>
    </p:spTree>
    <p:extLst>
      <p:ext uri="{BB962C8B-B14F-4D97-AF65-F5344CB8AC3E}">
        <p14:creationId xmlns:p14="http://schemas.microsoft.com/office/powerpoint/2010/main" val="40377998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Lst>
  <p:hf sldNum="0" hdr="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Garamond" panose="02020404030301010803" pitchFamily="18" charset="0"/>
        </a:defRPr>
      </a:lvl2pPr>
      <a:lvl3pPr algn="l" defTabSz="685800" rtl="0" eaLnBrk="0" fontAlgn="base" hangingPunct="0">
        <a:lnSpc>
          <a:spcPct val="90000"/>
        </a:lnSpc>
        <a:spcBef>
          <a:spcPct val="0"/>
        </a:spcBef>
        <a:spcAft>
          <a:spcPct val="0"/>
        </a:spcAft>
        <a:defRPr sz="3300">
          <a:solidFill>
            <a:schemeClr val="tx1"/>
          </a:solidFill>
          <a:latin typeface="Garamond" panose="02020404030301010803" pitchFamily="18" charset="0"/>
        </a:defRPr>
      </a:lvl3pPr>
      <a:lvl4pPr algn="l" defTabSz="685800" rtl="0" eaLnBrk="0" fontAlgn="base" hangingPunct="0">
        <a:lnSpc>
          <a:spcPct val="90000"/>
        </a:lnSpc>
        <a:spcBef>
          <a:spcPct val="0"/>
        </a:spcBef>
        <a:spcAft>
          <a:spcPct val="0"/>
        </a:spcAft>
        <a:defRPr sz="3300">
          <a:solidFill>
            <a:schemeClr val="tx1"/>
          </a:solidFill>
          <a:latin typeface="Garamond" panose="02020404030301010803" pitchFamily="18" charset="0"/>
        </a:defRPr>
      </a:lvl4pPr>
      <a:lvl5pPr algn="l" defTabSz="685800" rtl="0" eaLnBrk="0" fontAlgn="base" hangingPunct="0">
        <a:lnSpc>
          <a:spcPct val="90000"/>
        </a:lnSpc>
        <a:spcBef>
          <a:spcPct val="0"/>
        </a:spcBef>
        <a:spcAft>
          <a:spcPct val="0"/>
        </a:spcAft>
        <a:defRPr sz="3300">
          <a:solidFill>
            <a:schemeClr val="tx1"/>
          </a:solidFill>
          <a:latin typeface="Garamond" panose="02020404030301010803" pitchFamily="18" charset="0"/>
        </a:defRPr>
      </a:lvl5pPr>
      <a:lvl6pPr marL="457200" algn="l" defTabSz="685800" rtl="0" fontAlgn="base">
        <a:lnSpc>
          <a:spcPct val="90000"/>
        </a:lnSpc>
        <a:spcBef>
          <a:spcPct val="0"/>
        </a:spcBef>
        <a:spcAft>
          <a:spcPct val="0"/>
        </a:spcAft>
        <a:defRPr sz="3300">
          <a:solidFill>
            <a:schemeClr val="tx1"/>
          </a:solidFill>
          <a:latin typeface="Garamond" panose="02020404030301010803" pitchFamily="18" charset="0"/>
        </a:defRPr>
      </a:lvl6pPr>
      <a:lvl7pPr marL="914400" algn="l" defTabSz="685800" rtl="0" fontAlgn="base">
        <a:lnSpc>
          <a:spcPct val="90000"/>
        </a:lnSpc>
        <a:spcBef>
          <a:spcPct val="0"/>
        </a:spcBef>
        <a:spcAft>
          <a:spcPct val="0"/>
        </a:spcAft>
        <a:defRPr sz="3300">
          <a:solidFill>
            <a:schemeClr val="tx1"/>
          </a:solidFill>
          <a:latin typeface="Garamond" panose="02020404030301010803" pitchFamily="18" charset="0"/>
        </a:defRPr>
      </a:lvl7pPr>
      <a:lvl8pPr marL="1371600" algn="l" defTabSz="685800" rtl="0" fontAlgn="base">
        <a:lnSpc>
          <a:spcPct val="90000"/>
        </a:lnSpc>
        <a:spcBef>
          <a:spcPct val="0"/>
        </a:spcBef>
        <a:spcAft>
          <a:spcPct val="0"/>
        </a:spcAft>
        <a:defRPr sz="3300">
          <a:solidFill>
            <a:schemeClr val="tx1"/>
          </a:solidFill>
          <a:latin typeface="Garamond" panose="02020404030301010803" pitchFamily="18" charset="0"/>
        </a:defRPr>
      </a:lvl8pPr>
      <a:lvl9pPr marL="1828800" algn="l" defTabSz="685800" rtl="0" fontAlgn="base">
        <a:lnSpc>
          <a:spcPct val="90000"/>
        </a:lnSpc>
        <a:spcBef>
          <a:spcPct val="0"/>
        </a:spcBef>
        <a:spcAft>
          <a:spcPct val="0"/>
        </a:spcAft>
        <a:defRPr sz="3300">
          <a:solidFill>
            <a:schemeClr val="tx1"/>
          </a:solidFill>
          <a:latin typeface="Garamond" panose="02020404030301010803" pitchFamily="18"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4346DC19-7124-AF4D-EAE4-1BF1EE58F3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A99324F5-914B-5829-6ACD-C7A714299D8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2A66DF2-16FF-EA41-673C-CA327CDA1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CCE3F3A-966B-4739-806E-2359218088E8}" type="datetimeFigureOut">
              <a:rPr lang="en-US"/>
              <a:pPr>
                <a:defRPr/>
              </a:pPr>
              <a:t>6/27/22</a:t>
            </a:fld>
            <a:endParaRPr lang="en-US"/>
          </a:p>
        </p:txBody>
      </p:sp>
      <p:sp>
        <p:nvSpPr>
          <p:cNvPr id="5" name="Footer Placeholder 4">
            <a:extLst>
              <a:ext uri="{FF2B5EF4-FFF2-40B4-BE49-F238E27FC236}">
                <a16:creationId xmlns:a16="http://schemas.microsoft.com/office/drawing/2014/main" id="{89FDA967-1245-1C86-CB44-F71125B0C5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5227D91-532A-983D-FF2E-EA38AA9BAC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95EBFC-8702-4C06-99BE-B395F47B49D9}" type="slidenum">
              <a:rPr lang="en-US"/>
              <a:pPr>
                <a:defRPr/>
              </a:pPr>
              <a:t>‹#›</a:t>
            </a:fld>
            <a:endParaRPr lang="en-US"/>
          </a:p>
        </p:txBody>
      </p:sp>
    </p:spTree>
    <p:extLst>
      <p:ext uri="{BB962C8B-B14F-4D97-AF65-F5344CB8AC3E}">
        <p14:creationId xmlns:p14="http://schemas.microsoft.com/office/powerpoint/2010/main" val="4265149087"/>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A82DB6-91AA-41A9-B789-278268A30DAA}" type="datetimeFigureOut">
              <a:rPr lang="en-US" smtClean="0"/>
              <a:t>6/27/22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750F1-2C06-4336-93F5-0F5CE3157E3A}" type="slidenum">
              <a:rPr lang="en-US" smtClean="0"/>
              <a:t>‹#›</a:t>
            </a:fld>
            <a:endParaRPr lang="en-US"/>
          </a:p>
        </p:txBody>
      </p:sp>
    </p:spTree>
    <p:extLst>
      <p:ext uri="{BB962C8B-B14F-4D97-AF65-F5344CB8AC3E}">
        <p14:creationId xmlns:p14="http://schemas.microsoft.com/office/powerpoint/2010/main" val="240947605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838200" y="365129"/>
            <a:ext cx="10515600" cy="132556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aramond"/>
              <a:buNone/>
              <a:defRPr sz="3300" b="0" i="0" u="none" strike="noStrike" cap="none">
                <a:solidFill>
                  <a:schemeClr val="dk1"/>
                </a:solidFill>
                <a:latin typeface="Garamond"/>
                <a:ea typeface="Garamond"/>
                <a:cs typeface="Garamond"/>
                <a:sym typeface="Garamon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6" name="Google Shape;96;p21"/>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Garamond"/>
                <a:ea typeface="Garamond"/>
                <a:cs typeface="Garamond"/>
                <a:sym typeface="Garamond"/>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Garamond"/>
                <a:ea typeface="Garamond"/>
                <a:cs typeface="Garamond"/>
                <a:sym typeface="Garamond"/>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9pPr>
          </a:lstStyle>
          <a:p>
            <a:endParaRPr/>
          </a:p>
        </p:txBody>
      </p:sp>
      <p:sp>
        <p:nvSpPr>
          <p:cNvPr id="97" name="Google Shape;97;p21"/>
          <p:cNvSpPr txBox="1">
            <a:spLocks noGrp="1"/>
          </p:cNvSpPr>
          <p:nvPr>
            <p:ph type="dt" idx="10"/>
          </p:nvPr>
        </p:nvSpPr>
        <p:spPr>
          <a:xfrm>
            <a:off x="838200" y="6356363"/>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a:solidFill>
                  <a:srgbClr val="888888"/>
                </a:solidFill>
                <a:latin typeface="Garamond"/>
                <a:ea typeface="Garamond"/>
                <a:cs typeface="Garamond"/>
                <a:sym typeface="Garamond"/>
              </a:defRPr>
            </a:lvl1pPr>
            <a:lvl2pPr marR="0" lvl="1" algn="l" rtl="0">
              <a:spcBef>
                <a:spcPts val="0"/>
              </a:spcBef>
              <a:spcAft>
                <a:spcPts val="0"/>
              </a:spcAft>
              <a:buSzPts val="1100"/>
              <a:buNone/>
              <a:defRPr sz="1867"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100"/>
              <a:buNone/>
              <a:defRPr sz="1867"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100"/>
              <a:buNone/>
              <a:defRPr sz="1867"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100"/>
              <a:buNone/>
              <a:defRPr sz="1867"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100"/>
              <a:buNone/>
              <a:defRPr sz="1867"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100"/>
              <a:buNone/>
              <a:defRPr sz="1867"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100"/>
              <a:buNone/>
              <a:defRPr sz="1867"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100"/>
              <a:buNone/>
              <a:defRPr sz="1867" b="0" i="0" u="none" strike="noStrike" cap="none">
                <a:solidFill>
                  <a:schemeClr val="dk1"/>
                </a:solidFill>
                <a:latin typeface="Garamond"/>
                <a:ea typeface="Garamond"/>
                <a:cs typeface="Garamond"/>
                <a:sym typeface="Garamond"/>
              </a:defRPr>
            </a:lvl9pPr>
          </a:lstStyle>
          <a:p>
            <a:endParaRPr/>
          </a:p>
        </p:txBody>
      </p:sp>
      <p:sp>
        <p:nvSpPr>
          <p:cNvPr id="98" name="Google Shape;98;p21"/>
          <p:cNvSpPr txBox="1">
            <a:spLocks noGrp="1"/>
          </p:cNvSpPr>
          <p:nvPr>
            <p:ph type="ftr" idx="11"/>
          </p:nvPr>
        </p:nvSpPr>
        <p:spPr>
          <a:xfrm>
            <a:off x="4038600" y="6356363"/>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a:solidFill>
                  <a:srgbClr val="888888"/>
                </a:solidFill>
                <a:latin typeface="Garamond"/>
                <a:ea typeface="Garamond"/>
                <a:cs typeface="Garamond"/>
                <a:sym typeface="Garamond"/>
              </a:defRPr>
            </a:lvl1pPr>
            <a:lvl2pPr marR="0" lvl="1" algn="l" rtl="0">
              <a:spcBef>
                <a:spcPts val="0"/>
              </a:spcBef>
              <a:spcAft>
                <a:spcPts val="0"/>
              </a:spcAft>
              <a:buSzPts val="1100"/>
              <a:buNone/>
              <a:defRPr sz="1867"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100"/>
              <a:buNone/>
              <a:defRPr sz="1867"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100"/>
              <a:buNone/>
              <a:defRPr sz="1867"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100"/>
              <a:buNone/>
              <a:defRPr sz="1867"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100"/>
              <a:buNone/>
              <a:defRPr sz="1867"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100"/>
              <a:buNone/>
              <a:defRPr sz="1867"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100"/>
              <a:buNone/>
              <a:defRPr sz="1867"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100"/>
              <a:buNone/>
              <a:defRPr sz="1867" b="0" i="0" u="none" strike="noStrike" cap="none">
                <a:solidFill>
                  <a:schemeClr val="dk1"/>
                </a:solidFill>
                <a:latin typeface="Garamond"/>
                <a:ea typeface="Garamond"/>
                <a:cs typeface="Garamond"/>
                <a:sym typeface="Garamond"/>
              </a:defRPr>
            </a:lvl9pPr>
          </a:lstStyle>
          <a:p>
            <a:endParaRPr/>
          </a:p>
        </p:txBody>
      </p:sp>
      <p:sp>
        <p:nvSpPr>
          <p:cNvPr id="99" name="Google Shape;99;p21"/>
          <p:cNvSpPr txBox="1">
            <a:spLocks noGrp="1"/>
          </p:cNvSpPr>
          <p:nvPr>
            <p:ph type="sldNum" idx="12"/>
          </p:nvPr>
        </p:nvSpPr>
        <p:spPr>
          <a:xfrm>
            <a:off x="8610600" y="6356363"/>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a:solidFill>
                  <a:srgbClr val="888888"/>
                </a:solidFill>
                <a:latin typeface="Garamond"/>
                <a:ea typeface="Garamond"/>
                <a:cs typeface="Garamond"/>
                <a:sym typeface="Garamond"/>
              </a:defRPr>
            </a:lvl1pPr>
            <a:lvl2pPr marL="0" marR="0" lvl="1" indent="0" algn="r" rtl="0">
              <a:spcBef>
                <a:spcPts val="0"/>
              </a:spcBef>
              <a:buNone/>
              <a:defRPr sz="1200">
                <a:solidFill>
                  <a:srgbClr val="888888"/>
                </a:solidFill>
                <a:latin typeface="Garamond"/>
                <a:ea typeface="Garamond"/>
                <a:cs typeface="Garamond"/>
                <a:sym typeface="Garamond"/>
              </a:defRPr>
            </a:lvl2pPr>
            <a:lvl3pPr marL="0" marR="0" lvl="2" indent="0" algn="r" rtl="0">
              <a:spcBef>
                <a:spcPts val="0"/>
              </a:spcBef>
              <a:buNone/>
              <a:defRPr sz="1200">
                <a:solidFill>
                  <a:srgbClr val="888888"/>
                </a:solidFill>
                <a:latin typeface="Garamond"/>
                <a:ea typeface="Garamond"/>
                <a:cs typeface="Garamond"/>
                <a:sym typeface="Garamond"/>
              </a:defRPr>
            </a:lvl3pPr>
            <a:lvl4pPr marL="0" marR="0" lvl="3" indent="0" algn="r" rtl="0">
              <a:spcBef>
                <a:spcPts val="0"/>
              </a:spcBef>
              <a:buNone/>
              <a:defRPr sz="1200">
                <a:solidFill>
                  <a:srgbClr val="888888"/>
                </a:solidFill>
                <a:latin typeface="Garamond"/>
                <a:ea typeface="Garamond"/>
                <a:cs typeface="Garamond"/>
                <a:sym typeface="Garamond"/>
              </a:defRPr>
            </a:lvl4pPr>
            <a:lvl5pPr marL="0" marR="0" lvl="4" indent="0" algn="r" rtl="0">
              <a:spcBef>
                <a:spcPts val="0"/>
              </a:spcBef>
              <a:buNone/>
              <a:defRPr sz="1200">
                <a:solidFill>
                  <a:srgbClr val="888888"/>
                </a:solidFill>
                <a:latin typeface="Garamond"/>
                <a:ea typeface="Garamond"/>
                <a:cs typeface="Garamond"/>
                <a:sym typeface="Garamond"/>
              </a:defRPr>
            </a:lvl5pPr>
            <a:lvl6pPr marL="0" marR="0" lvl="5" indent="0" algn="r" rtl="0">
              <a:spcBef>
                <a:spcPts val="0"/>
              </a:spcBef>
              <a:buNone/>
              <a:defRPr sz="1200">
                <a:solidFill>
                  <a:srgbClr val="888888"/>
                </a:solidFill>
                <a:latin typeface="Garamond"/>
                <a:ea typeface="Garamond"/>
                <a:cs typeface="Garamond"/>
                <a:sym typeface="Garamond"/>
              </a:defRPr>
            </a:lvl6pPr>
            <a:lvl7pPr marL="0" marR="0" lvl="6" indent="0" algn="r" rtl="0">
              <a:spcBef>
                <a:spcPts val="0"/>
              </a:spcBef>
              <a:buNone/>
              <a:defRPr sz="1200">
                <a:solidFill>
                  <a:srgbClr val="888888"/>
                </a:solidFill>
                <a:latin typeface="Garamond"/>
                <a:ea typeface="Garamond"/>
                <a:cs typeface="Garamond"/>
                <a:sym typeface="Garamond"/>
              </a:defRPr>
            </a:lvl7pPr>
            <a:lvl8pPr marL="0" marR="0" lvl="7" indent="0" algn="r" rtl="0">
              <a:spcBef>
                <a:spcPts val="0"/>
              </a:spcBef>
              <a:buNone/>
              <a:defRPr sz="1200">
                <a:solidFill>
                  <a:srgbClr val="888888"/>
                </a:solidFill>
                <a:latin typeface="Garamond"/>
                <a:ea typeface="Garamond"/>
                <a:cs typeface="Garamond"/>
                <a:sym typeface="Garamond"/>
              </a:defRPr>
            </a:lvl8pPr>
            <a:lvl9pPr marL="0" marR="0" lvl="8" indent="0" algn="r" rtl="0">
              <a:spcBef>
                <a:spcPts val="0"/>
              </a:spcBef>
              <a:buNone/>
              <a:defRPr sz="1200">
                <a:solidFill>
                  <a:srgbClr val="888888"/>
                </a:solidFill>
                <a:latin typeface="Garamond"/>
                <a:ea typeface="Garamond"/>
                <a:cs typeface="Garamond"/>
                <a:sym typeface="Garamon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6811103"/>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QYoYQAbPXb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66.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6.xml"/><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nwf.org/Nativeplantfind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6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66.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www.nwf.org/Garden-For-Wildlife/About/Native-Plants/Monarch-Nectar-Guides.aspx"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24.xml"/><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video" Target="file:///C:/Users/ayellin/Desktop/TEMP%20photos/My%20Movie%209.mov" TargetMode="Externa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hyperlink" Target="http://georgiabiodiversity.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4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41.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41.xml"/><Relationship Id="rId6" Type="http://schemas.openxmlformats.org/officeDocument/2006/relationships/hyperlink" Target="https://www.inaturalist.org/" TargetMode="External"/><Relationship Id="rId5" Type="http://schemas.openxmlformats.org/officeDocument/2006/relationships/image" Target="../media/image91.emf"/><Relationship Id="rId4" Type="http://schemas.openxmlformats.org/officeDocument/2006/relationships/image" Target="../media/image90.emf"/></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4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TvmQiWpgX5c?feature=oembed" TargetMode="External"/><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0B6QLfEoLPk?feature=oembed" TargetMode="External"/><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825AB-F4B6-DBFF-C756-3135B0739726}"/>
              </a:ext>
            </a:extLst>
          </p:cNvPr>
          <p:cNvSpPr>
            <a:spLocks noGrp="1"/>
          </p:cNvSpPr>
          <p:nvPr>
            <p:ph type="ctrTitle"/>
          </p:nvPr>
        </p:nvSpPr>
        <p:spPr>
          <a:xfrm>
            <a:off x="2706688" y="1846263"/>
            <a:ext cx="7477125" cy="1262062"/>
          </a:xfrm>
        </p:spPr>
        <p:txBody>
          <a:bodyPr rtlCol="0">
            <a:normAutofit/>
          </a:bodyPr>
          <a:lstStyle/>
          <a:p>
            <a:pPr eaLnBrk="1" fontAlgn="auto" hangingPunct="1">
              <a:spcAft>
                <a:spcPts val="0"/>
              </a:spcAft>
              <a:defRPr/>
            </a:pPr>
            <a:r>
              <a:rPr lang="en-US" sz="4400" dirty="0">
                <a:effectLst>
                  <a:outerShdw blurRad="38100" dist="38100" dir="2700000" algn="tl">
                    <a:srgbClr val="C0C0C0"/>
                  </a:outerShdw>
                </a:effectLst>
              </a:rPr>
              <a:t>Butterflies and Moths</a:t>
            </a:r>
            <a:br>
              <a:rPr lang="en-US" sz="4400" dirty="0">
                <a:effectLst>
                  <a:outerShdw blurRad="38100" dist="38100" dir="2700000" algn="tl">
                    <a:srgbClr val="C0C0C0"/>
                  </a:outerShdw>
                </a:effectLst>
              </a:rPr>
            </a:br>
            <a:endParaRPr lang="en-US" sz="3100" dirty="0"/>
          </a:p>
        </p:txBody>
      </p:sp>
      <p:sp>
        <p:nvSpPr>
          <p:cNvPr id="4" name="Rectangle 3">
            <a:extLst>
              <a:ext uri="{FF2B5EF4-FFF2-40B4-BE49-F238E27FC236}">
                <a16:creationId xmlns:a16="http://schemas.microsoft.com/office/drawing/2014/main" id="{204B4CA4-F385-C3BA-176C-F7B35275C60B}"/>
              </a:ext>
            </a:extLst>
          </p:cNvPr>
          <p:cNvSpPr/>
          <p:nvPr/>
        </p:nvSpPr>
        <p:spPr>
          <a:xfrm>
            <a:off x="1003300" y="4202113"/>
            <a:ext cx="10642600" cy="1816100"/>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mn-cs"/>
              </a:rPr>
              <a:t>Anna </a:t>
            </a:r>
            <a:r>
              <a:rPr kumimoji="0" lang="en-US" altLang="en-US" sz="2800" b="0" i="0" u="none" strike="noStrike" kern="1200" cap="none" spc="0" normalizeH="0" baseline="0" noProof="0" dirty="0" err="1">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mn-cs"/>
              </a:rPr>
              <a:t>Yellin</a:t>
            </a:r>
            <a:r>
              <a:rPr kumimoji="0" lang="en-US" altLang="en-US" sz="2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mn-cs"/>
              </a:rPr>
              <a:t>Wildlife Conservation Section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mn-cs"/>
              </a:rPr>
              <a:t>GA Department of Natural Resources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mn-cs"/>
            </a:endParaRPr>
          </a:p>
        </p:txBody>
      </p:sp>
      <p:pic>
        <p:nvPicPr>
          <p:cNvPr id="22532" name="Picture 2">
            <a:extLst>
              <a:ext uri="{FF2B5EF4-FFF2-40B4-BE49-F238E27FC236}">
                <a16:creationId xmlns:a16="http://schemas.microsoft.com/office/drawing/2014/main" id="{3798F6A6-D978-8996-AEEC-FD564FC9E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250" y="474663"/>
            <a:ext cx="30607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81C65FA-3945-4357-CF8F-1B0FAD3EAB9C}"/>
              </a:ext>
            </a:extLst>
          </p:cNvPr>
          <p:cNvPicPr>
            <a:picLocks noGrp="1" noChangeAspect="1"/>
          </p:cNvPicPr>
          <p:nvPr>
            <p:ph idx="1"/>
          </p:nvPr>
        </p:nvPicPr>
        <p:blipFill>
          <a:blip r:embed="rId2"/>
          <a:stretch>
            <a:fillRect/>
          </a:stretch>
        </p:blipFill>
        <p:spPr>
          <a:xfrm>
            <a:off x="2895600" y="1552575"/>
            <a:ext cx="6400800" cy="4905375"/>
          </a:xfrm>
          <a:prstGeom prst="rect">
            <a:avLst/>
          </a:prstGeom>
        </p:spPr>
      </p:pic>
      <p:sp>
        <p:nvSpPr>
          <p:cNvPr id="4" name="Title 3">
            <a:extLst>
              <a:ext uri="{FF2B5EF4-FFF2-40B4-BE49-F238E27FC236}">
                <a16:creationId xmlns:a16="http://schemas.microsoft.com/office/drawing/2014/main" id="{4B1DCBFA-3DC4-09D5-C92A-11D50D5AA260}"/>
              </a:ext>
            </a:extLst>
          </p:cNvPr>
          <p:cNvSpPr>
            <a:spLocks noGrp="1"/>
          </p:cNvSpPr>
          <p:nvPr>
            <p:ph type="title"/>
          </p:nvPr>
        </p:nvSpPr>
        <p:spPr/>
        <p:txBody>
          <a:bodyPr/>
          <a:lstStyle/>
          <a:p>
            <a:r>
              <a:rPr lang="en-US" dirty="0"/>
              <a:t>Morphology inside the Chrysalis or Cocoon</a:t>
            </a:r>
          </a:p>
        </p:txBody>
      </p:sp>
    </p:spTree>
    <p:extLst>
      <p:ext uri="{BB962C8B-B14F-4D97-AF65-F5344CB8AC3E}">
        <p14:creationId xmlns:p14="http://schemas.microsoft.com/office/powerpoint/2010/main" val="4217065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9D18E"/>
        </a:solidFill>
        <a:effectLst/>
      </p:bgPr>
    </p:bg>
    <p:spTree>
      <p:nvGrpSpPr>
        <p:cNvPr id="1" name=""/>
        <p:cNvGrpSpPr/>
        <p:nvPr/>
      </p:nvGrpSpPr>
      <p:grpSpPr>
        <a:xfrm>
          <a:off x="0" y="0"/>
          <a:ext cx="0" cy="0"/>
          <a:chOff x="0" y="0"/>
          <a:chExt cx="0" cy="0"/>
        </a:xfrm>
      </p:grpSpPr>
      <p:sp>
        <p:nvSpPr>
          <p:cNvPr id="53251" name="Content Placeholder 3">
            <a:extLst>
              <a:ext uri="{FF2B5EF4-FFF2-40B4-BE49-F238E27FC236}">
                <a16:creationId xmlns:a16="http://schemas.microsoft.com/office/drawing/2014/main" id="{7C85926B-4A42-92F6-DC07-0655C2693347}"/>
              </a:ext>
            </a:extLst>
          </p:cNvPr>
          <p:cNvSpPr>
            <a:spLocks noGrp="1" noChangeArrowheads="1"/>
          </p:cNvSpPr>
          <p:nvPr>
            <p:ph idx="1"/>
          </p:nvPr>
        </p:nvSpPr>
        <p:spPr/>
        <p:txBody>
          <a:bodyPr/>
          <a:lstStyle/>
          <a:p>
            <a:pPr eaLnBrk="1" hangingPunct="1"/>
            <a:r>
              <a:rPr lang="en-US" altLang="en-US" sz="2000" dirty="0"/>
              <a:t>Host plants for the larvae- species specific</a:t>
            </a:r>
          </a:p>
        </p:txBody>
      </p:sp>
      <p:sp>
        <p:nvSpPr>
          <p:cNvPr id="36866" name="Title 1">
            <a:extLst>
              <a:ext uri="{FF2B5EF4-FFF2-40B4-BE49-F238E27FC236}">
                <a16:creationId xmlns:a16="http://schemas.microsoft.com/office/drawing/2014/main" id="{B3E24B81-2D31-BDBB-2D06-04D50B7057EF}"/>
              </a:ext>
            </a:extLst>
          </p:cNvPr>
          <p:cNvSpPr>
            <a:spLocks noGrp="1" noChangeArrowheads="1"/>
          </p:cNvSpPr>
          <p:nvPr>
            <p:ph type="title"/>
          </p:nvPr>
        </p:nvSpPr>
        <p:spPr/>
        <p:txBody>
          <a:bodyPr>
            <a:normAutofit/>
          </a:bodyPr>
          <a:lstStyle/>
          <a:p>
            <a:pPr algn="ctr" eaLnBrk="1" hangingPunct="1">
              <a:defRPr/>
            </a:pPr>
            <a:r>
              <a:rPr lang="en-US" altLang="en-US" sz="1800" b="1" dirty="0"/>
              <a:t>Diet and Life stages:  </a:t>
            </a:r>
            <a:br>
              <a:rPr lang="en-US" altLang="en-US" sz="1800" b="1" dirty="0"/>
            </a:br>
            <a:r>
              <a:rPr lang="en-US" sz="1800" i="1" dirty="0">
                <a:solidFill>
                  <a:srgbClr val="333333"/>
                </a:solidFill>
                <a:latin typeface="Lora"/>
              </a:rPr>
              <a:t>90% of the insects that eat plants can develop and reproduce only on the plants with which they share an evolutionary history   </a:t>
            </a:r>
            <a:r>
              <a:rPr lang="en-US" sz="1800" i="1" dirty="0">
                <a:solidFill>
                  <a:srgbClr val="333333"/>
                </a:solidFill>
                <a:latin typeface="+mn-lt"/>
              </a:rPr>
              <a:t>(</a:t>
            </a:r>
            <a:r>
              <a:rPr lang="en-US" altLang="en-US" sz="1800" dirty="0">
                <a:latin typeface="+mn-lt"/>
              </a:rPr>
              <a:t>Doug Tallamy)</a:t>
            </a:r>
            <a:endParaRPr lang="en-US" altLang="en-US" sz="1800" b="1" dirty="0">
              <a:latin typeface="+mn-lt"/>
            </a:endParaRPr>
          </a:p>
        </p:txBody>
      </p:sp>
      <p:sp>
        <p:nvSpPr>
          <p:cNvPr id="53252" name="Content Placeholder 4">
            <a:extLst>
              <a:ext uri="{FF2B5EF4-FFF2-40B4-BE49-F238E27FC236}">
                <a16:creationId xmlns:a16="http://schemas.microsoft.com/office/drawing/2014/main" id="{9512EB0B-6C4F-B55F-A67B-B138F3593AFD}"/>
              </a:ext>
            </a:extLst>
          </p:cNvPr>
          <p:cNvSpPr>
            <a:spLocks noGrp="1" noChangeArrowheads="1"/>
          </p:cNvSpPr>
          <p:nvPr>
            <p:ph sz="half" idx="4294967295"/>
          </p:nvPr>
        </p:nvSpPr>
        <p:spPr>
          <a:xfrm>
            <a:off x="7010400" y="1377950"/>
            <a:ext cx="5181600" cy="4351338"/>
          </a:xfrm>
        </p:spPr>
        <p:txBody>
          <a:bodyPr/>
          <a:lstStyle/>
          <a:p>
            <a:pPr eaLnBrk="1" hangingPunct="1"/>
            <a:r>
              <a:rPr lang="en-US" altLang="en-US" sz="2000" dirty="0"/>
              <a:t>Nectar plants for the adults- generally diverse</a:t>
            </a:r>
          </a:p>
          <a:p>
            <a:pPr eaLnBrk="1" hangingPunct="1"/>
            <a:endParaRPr lang="en-US" altLang="en-US" dirty="0"/>
          </a:p>
        </p:txBody>
      </p:sp>
      <p:pic>
        <p:nvPicPr>
          <p:cNvPr id="36869" name="Picture 5">
            <a:extLst>
              <a:ext uri="{FF2B5EF4-FFF2-40B4-BE49-F238E27FC236}">
                <a16:creationId xmlns:a16="http://schemas.microsoft.com/office/drawing/2014/main" id="{7A75AE40-0955-1557-63B7-E90AFCBE5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2067528"/>
            <a:ext cx="24574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a:extLst>
              <a:ext uri="{FF2B5EF4-FFF2-40B4-BE49-F238E27FC236}">
                <a16:creationId xmlns:a16="http://schemas.microsoft.com/office/drawing/2014/main" id="{EAB50F00-DD4E-B26F-1033-F64260B2AE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974850"/>
            <a:ext cx="27051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Box 8">
            <a:extLst>
              <a:ext uri="{FF2B5EF4-FFF2-40B4-BE49-F238E27FC236}">
                <a16:creationId xmlns:a16="http://schemas.microsoft.com/office/drawing/2014/main" id="{3721FA81-FAAA-68DA-1B04-CADB3A9FA6D1}"/>
              </a:ext>
            </a:extLst>
          </p:cNvPr>
          <p:cNvSpPr txBox="1">
            <a:spLocks noChangeArrowheads="1"/>
          </p:cNvSpPr>
          <p:nvPr/>
        </p:nvSpPr>
        <p:spPr bwMode="auto">
          <a:xfrm>
            <a:off x="4216400" y="3770313"/>
            <a:ext cx="416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Monarch on Butterfly milkweed</a:t>
            </a:r>
          </a:p>
        </p:txBody>
      </p:sp>
      <p:sp>
        <p:nvSpPr>
          <p:cNvPr id="53256" name="TextBox 9">
            <a:extLst>
              <a:ext uri="{FF2B5EF4-FFF2-40B4-BE49-F238E27FC236}">
                <a16:creationId xmlns:a16="http://schemas.microsoft.com/office/drawing/2014/main" id="{09AE6A59-DC00-1FF9-3BE5-A6365B3DD5F4}"/>
              </a:ext>
            </a:extLst>
          </p:cNvPr>
          <p:cNvSpPr txBox="1">
            <a:spLocks noChangeArrowheads="1"/>
          </p:cNvSpPr>
          <p:nvPr/>
        </p:nvSpPr>
        <p:spPr bwMode="auto">
          <a:xfrm>
            <a:off x="8509000" y="3852863"/>
            <a:ext cx="319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Monarch on Tithonia</a:t>
            </a:r>
          </a:p>
        </p:txBody>
      </p:sp>
      <p:pic>
        <p:nvPicPr>
          <p:cNvPr id="36873" name="Picture 10">
            <a:extLst>
              <a:ext uri="{FF2B5EF4-FFF2-40B4-BE49-F238E27FC236}">
                <a16:creationId xmlns:a16="http://schemas.microsoft.com/office/drawing/2014/main" id="{7C0DE0E1-B445-6E1B-4052-5EE1D2830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3100" y="4198938"/>
            <a:ext cx="2411413"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TextBox 12">
            <a:extLst>
              <a:ext uri="{FF2B5EF4-FFF2-40B4-BE49-F238E27FC236}">
                <a16:creationId xmlns:a16="http://schemas.microsoft.com/office/drawing/2014/main" id="{EB285F07-A646-E09B-12DA-B193E233211C}"/>
              </a:ext>
            </a:extLst>
          </p:cNvPr>
          <p:cNvSpPr txBox="1">
            <a:spLocks noChangeArrowheads="1"/>
          </p:cNvSpPr>
          <p:nvPr/>
        </p:nvSpPr>
        <p:spPr bwMode="auto">
          <a:xfrm>
            <a:off x="8653463" y="6500813"/>
            <a:ext cx="3059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Black Swallowtail on Lantana</a:t>
            </a:r>
          </a:p>
        </p:txBody>
      </p:sp>
      <p:sp>
        <p:nvSpPr>
          <p:cNvPr id="53259" name="TextBox 15">
            <a:extLst>
              <a:ext uri="{FF2B5EF4-FFF2-40B4-BE49-F238E27FC236}">
                <a16:creationId xmlns:a16="http://schemas.microsoft.com/office/drawing/2014/main" id="{16738ED7-3FD5-467B-E4E3-EA292D4E82BA}"/>
              </a:ext>
            </a:extLst>
          </p:cNvPr>
          <p:cNvSpPr txBox="1">
            <a:spLocks noChangeArrowheads="1"/>
          </p:cNvSpPr>
          <p:nvPr/>
        </p:nvSpPr>
        <p:spPr bwMode="auto">
          <a:xfrm>
            <a:off x="887413" y="6346825"/>
            <a:ext cx="3059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Black Swallowtail on Parsley</a:t>
            </a:r>
          </a:p>
        </p:txBody>
      </p:sp>
      <p:pic>
        <p:nvPicPr>
          <p:cNvPr id="36876" name="Picture 16">
            <a:extLst>
              <a:ext uri="{FF2B5EF4-FFF2-40B4-BE49-F238E27FC236}">
                <a16:creationId xmlns:a16="http://schemas.microsoft.com/office/drawing/2014/main" id="{4144E2F2-9A95-67D6-29C2-A326FB36C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7888" y="4354513"/>
            <a:ext cx="27447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9">
            <a:extLst>
              <a:ext uri="{FF2B5EF4-FFF2-40B4-BE49-F238E27FC236}">
                <a16:creationId xmlns:a16="http://schemas.microsoft.com/office/drawing/2014/main" id="{A9351843-1D11-023D-459B-E8B926676E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413" y="1998663"/>
            <a:ext cx="259397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2" name="TextBox 21">
            <a:extLst>
              <a:ext uri="{FF2B5EF4-FFF2-40B4-BE49-F238E27FC236}">
                <a16:creationId xmlns:a16="http://schemas.microsoft.com/office/drawing/2014/main" id="{585592B0-FC67-165E-665E-0FDB3A089398}"/>
              </a:ext>
            </a:extLst>
          </p:cNvPr>
          <p:cNvSpPr txBox="1">
            <a:spLocks noChangeArrowheads="1"/>
          </p:cNvSpPr>
          <p:nvPr/>
        </p:nvSpPr>
        <p:spPr bwMode="auto">
          <a:xfrm>
            <a:off x="4770438" y="6350000"/>
            <a:ext cx="3059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Black Swallowtail on Dill</a:t>
            </a:r>
          </a:p>
        </p:txBody>
      </p:sp>
      <p:pic>
        <p:nvPicPr>
          <p:cNvPr id="36879" name="Picture 20">
            <a:extLst>
              <a:ext uri="{FF2B5EF4-FFF2-40B4-BE49-F238E27FC236}">
                <a16:creationId xmlns:a16="http://schemas.microsoft.com/office/drawing/2014/main" id="{AB737181-45D4-D6D1-FA07-9CD4B96FA3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738" y="4414838"/>
            <a:ext cx="25908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4" name="TextBox 23">
            <a:extLst>
              <a:ext uri="{FF2B5EF4-FFF2-40B4-BE49-F238E27FC236}">
                <a16:creationId xmlns:a16="http://schemas.microsoft.com/office/drawing/2014/main" id="{4143979F-E138-5F6E-5356-09FE853DA0C6}"/>
              </a:ext>
            </a:extLst>
          </p:cNvPr>
          <p:cNvSpPr txBox="1">
            <a:spLocks noChangeArrowheads="1"/>
          </p:cNvSpPr>
          <p:nvPr/>
        </p:nvSpPr>
        <p:spPr bwMode="auto">
          <a:xfrm>
            <a:off x="604838" y="3795713"/>
            <a:ext cx="416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Monarch on milkweed</a:t>
            </a:r>
          </a:p>
        </p:txBody>
      </p:sp>
      <p:cxnSp>
        <p:nvCxnSpPr>
          <p:cNvPr id="3" name="Straight Connector 2">
            <a:extLst>
              <a:ext uri="{FF2B5EF4-FFF2-40B4-BE49-F238E27FC236}">
                <a16:creationId xmlns:a16="http://schemas.microsoft.com/office/drawing/2014/main" id="{16118BBB-F6DA-3059-35AC-58DC0EE4917A}"/>
              </a:ext>
            </a:extLst>
          </p:cNvPr>
          <p:cNvCxnSpPr>
            <a:cxnSpLocks/>
          </p:cNvCxnSpPr>
          <p:nvPr/>
        </p:nvCxnSpPr>
        <p:spPr>
          <a:xfrm>
            <a:off x="250825" y="4089400"/>
            <a:ext cx="11742738" cy="14288"/>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4139841-59D6-2D31-3A93-860E8ADB56D2}"/>
              </a:ext>
            </a:extLst>
          </p:cNvPr>
          <p:cNvSpPr txBox="1"/>
          <p:nvPr/>
        </p:nvSpPr>
        <p:spPr>
          <a:xfrm>
            <a:off x="25400" y="6416675"/>
            <a:ext cx="668338" cy="36988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mn-cs"/>
              </a:rPr>
              <a:t>Food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6877"/>
                                        </p:tgtEl>
                                        <p:attrNameLst>
                                          <p:attrName>style.visibility</p:attrName>
                                        </p:attrNameLst>
                                      </p:cBhvr>
                                      <p:to>
                                        <p:strVal val="visible"/>
                                      </p:to>
                                    </p:set>
                                    <p:animEffect transition="in" filter="fade">
                                      <p:cBhvr>
                                        <p:cTn id="7" dur="1000"/>
                                        <p:tgtEl>
                                          <p:spTgt spid="36877"/>
                                        </p:tgtEl>
                                      </p:cBhvr>
                                    </p:animEffect>
                                    <p:anim calcmode="lin" valueType="num">
                                      <p:cBhvr>
                                        <p:cTn id="8" dur="1000" fill="hold"/>
                                        <p:tgtEl>
                                          <p:spTgt spid="36877"/>
                                        </p:tgtEl>
                                        <p:attrNameLst>
                                          <p:attrName>ppt_x</p:attrName>
                                        </p:attrNameLst>
                                      </p:cBhvr>
                                      <p:tavLst>
                                        <p:tav tm="0">
                                          <p:val>
                                            <p:strVal val="#ppt_x"/>
                                          </p:val>
                                        </p:tav>
                                        <p:tav tm="100000">
                                          <p:val>
                                            <p:strVal val="#ppt_x"/>
                                          </p:val>
                                        </p:tav>
                                      </p:tavLst>
                                    </p:anim>
                                    <p:anim calcmode="lin" valueType="num">
                                      <p:cBhvr>
                                        <p:cTn id="9" dur="1000" fill="hold"/>
                                        <p:tgtEl>
                                          <p:spTgt spid="3687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879"/>
                                        </p:tgtEl>
                                        <p:attrNameLst>
                                          <p:attrName>style.visibility</p:attrName>
                                        </p:attrNameLst>
                                      </p:cBhvr>
                                      <p:to>
                                        <p:strVal val="visible"/>
                                      </p:to>
                                    </p:set>
                                    <p:animEffect transition="in" filter="fade">
                                      <p:cBhvr>
                                        <p:cTn id="12" dur="1000"/>
                                        <p:tgtEl>
                                          <p:spTgt spid="36879"/>
                                        </p:tgtEl>
                                      </p:cBhvr>
                                    </p:animEffect>
                                    <p:anim calcmode="lin" valueType="num">
                                      <p:cBhvr>
                                        <p:cTn id="13" dur="1000" fill="hold"/>
                                        <p:tgtEl>
                                          <p:spTgt spid="36879"/>
                                        </p:tgtEl>
                                        <p:attrNameLst>
                                          <p:attrName>ppt_x</p:attrName>
                                        </p:attrNameLst>
                                      </p:cBhvr>
                                      <p:tavLst>
                                        <p:tav tm="0">
                                          <p:val>
                                            <p:strVal val="#ppt_x"/>
                                          </p:val>
                                        </p:tav>
                                        <p:tav tm="100000">
                                          <p:val>
                                            <p:strVal val="#ppt_x"/>
                                          </p:val>
                                        </p:tav>
                                      </p:tavLst>
                                    </p:anim>
                                    <p:anim calcmode="lin" valueType="num">
                                      <p:cBhvr>
                                        <p:cTn id="14" dur="1000" fill="hold"/>
                                        <p:tgtEl>
                                          <p:spTgt spid="36879"/>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36870"/>
                                        </p:tgtEl>
                                        <p:attrNameLst>
                                          <p:attrName>style.visibility</p:attrName>
                                        </p:attrNameLst>
                                      </p:cBhvr>
                                      <p:to>
                                        <p:strVal val="visible"/>
                                      </p:to>
                                    </p:set>
                                    <p:animEffect transition="in" filter="fade">
                                      <p:cBhvr>
                                        <p:cTn id="19" dur="1000"/>
                                        <p:tgtEl>
                                          <p:spTgt spid="36870"/>
                                        </p:tgtEl>
                                      </p:cBhvr>
                                    </p:animEffect>
                                    <p:anim calcmode="lin" valueType="num">
                                      <p:cBhvr>
                                        <p:cTn id="20" dur="1000" fill="hold"/>
                                        <p:tgtEl>
                                          <p:spTgt spid="36870"/>
                                        </p:tgtEl>
                                        <p:attrNameLst>
                                          <p:attrName>ppt_x</p:attrName>
                                        </p:attrNameLst>
                                      </p:cBhvr>
                                      <p:tavLst>
                                        <p:tav tm="0">
                                          <p:val>
                                            <p:strVal val="#ppt_x"/>
                                          </p:val>
                                        </p:tav>
                                        <p:tav tm="100000">
                                          <p:val>
                                            <p:strVal val="#ppt_x"/>
                                          </p:val>
                                        </p:tav>
                                      </p:tavLst>
                                    </p:anim>
                                    <p:anim calcmode="lin" valueType="num">
                                      <p:cBhvr>
                                        <p:cTn id="21" dur="1000" fill="hold"/>
                                        <p:tgtEl>
                                          <p:spTgt spid="3687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6876"/>
                                        </p:tgtEl>
                                        <p:attrNameLst>
                                          <p:attrName>style.visibility</p:attrName>
                                        </p:attrNameLst>
                                      </p:cBhvr>
                                      <p:to>
                                        <p:strVal val="visible"/>
                                      </p:to>
                                    </p:set>
                                    <p:animEffect transition="in" filter="fade">
                                      <p:cBhvr>
                                        <p:cTn id="24" dur="1000"/>
                                        <p:tgtEl>
                                          <p:spTgt spid="36876"/>
                                        </p:tgtEl>
                                      </p:cBhvr>
                                    </p:animEffect>
                                    <p:anim calcmode="lin" valueType="num">
                                      <p:cBhvr>
                                        <p:cTn id="25" dur="1000" fill="hold"/>
                                        <p:tgtEl>
                                          <p:spTgt spid="36876"/>
                                        </p:tgtEl>
                                        <p:attrNameLst>
                                          <p:attrName>ppt_x</p:attrName>
                                        </p:attrNameLst>
                                      </p:cBhvr>
                                      <p:tavLst>
                                        <p:tav tm="0">
                                          <p:val>
                                            <p:strVal val="#ppt_x"/>
                                          </p:val>
                                        </p:tav>
                                        <p:tav tm="100000">
                                          <p:val>
                                            <p:strVal val="#ppt_x"/>
                                          </p:val>
                                        </p:tav>
                                      </p:tavLst>
                                    </p:anim>
                                    <p:anim calcmode="lin" valueType="num">
                                      <p:cBhvr>
                                        <p:cTn id="26" dur="1000" fill="hold"/>
                                        <p:tgtEl>
                                          <p:spTgt spid="36876"/>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36869"/>
                                        </p:tgtEl>
                                        <p:attrNameLst>
                                          <p:attrName>style.visibility</p:attrName>
                                        </p:attrNameLst>
                                      </p:cBhvr>
                                      <p:to>
                                        <p:strVal val="visible"/>
                                      </p:to>
                                    </p:set>
                                    <p:animEffect transition="in" filter="fade">
                                      <p:cBhvr>
                                        <p:cTn id="31" dur="1000"/>
                                        <p:tgtEl>
                                          <p:spTgt spid="36869"/>
                                        </p:tgtEl>
                                      </p:cBhvr>
                                    </p:animEffect>
                                    <p:anim calcmode="lin" valueType="num">
                                      <p:cBhvr>
                                        <p:cTn id="32" dur="1000" fill="hold"/>
                                        <p:tgtEl>
                                          <p:spTgt spid="36869"/>
                                        </p:tgtEl>
                                        <p:attrNameLst>
                                          <p:attrName>ppt_x</p:attrName>
                                        </p:attrNameLst>
                                      </p:cBhvr>
                                      <p:tavLst>
                                        <p:tav tm="0">
                                          <p:val>
                                            <p:strVal val="#ppt_x"/>
                                          </p:val>
                                        </p:tav>
                                        <p:tav tm="100000">
                                          <p:val>
                                            <p:strVal val="#ppt_x"/>
                                          </p:val>
                                        </p:tav>
                                      </p:tavLst>
                                    </p:anim>
                                    <p:anim calcmode="lin" valueType="num">
                                      <p:cBhvr>
                                        <p:cTn id="33" dur="1000" fill="hold"/>
                                        <p:tgtEl>
                                          <p:spTgt spid="3686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6873"/>
                                        </p:tgtEl>
                                        <p:attrNameLst>
                                          <p:attrName>style.visibility</p:attrName>
                                        </p:attrNameLst>
                                      </p:cBhvr>
                                      <p:to>
                                        <p:strVal val="visible"/>
                                      </p:to>
                                    </p:set>
                                    <p:animEffect transition="in" filter="fade">
                                      <p:cBhvr>
                                        <p:cTn id="36" dur="1000"/>
                                        <p:tgtEl>
                                          <p:spTgt spid="36873"/>
                                        </p:tgtEl>
                                      </p:cBhvr>
                                    </p:animEffect>
                                    <p:anim calcmode="lin" valueType="num">
                                      <p:cBhvr>
                                        <p:cTn id="37" dur="1000" fill="hold"/>
                                        <p:tgtEl>
                                          <p:spTgt spid="36873"/>
                                        </p:tgtEl>
                                        <p:attrNameLst>
                                          <p:attrName>ppt_x</p:attrName>
                                        </p:attrNameLst>
                                      </p:cBhvr>
                                      <p:tavLst>
                                        <p:tav tm="0">
                                          <p:val>
                                            <p:strVal val="#ppt_x"/>
                                          </p:val>
                                        </p:tav>
                                        <p:tav tm="100000">
                                          <p:val>
                                            <p:strVal val="#ppt_x"/>
                                          </p:val>
                                        </p:tav>
                                      </p:tavLst>
                                    </p:anim>
                                    <p:anim calcmode="lin" valueType="num">
                                      <p:cBhvr>
                                        <p:cTn id="38" dur="1000" fill="hold"/>
                                        <p:tgtEl>
                                          <p:spTgt spid="368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Content Placeholder 3">
            <a:extLst>
              <a:ext uri="{FF2B5EF4-FFF2-40B4-BE49-F238E27FC236}">
                <a16:creationId xmlns:a16="http://schemas.microsoft.com/office/drawing/2014/main" id="{2D9565BD-2FCB-A868-E1FA-8BE5629588F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39658"/>
          <a:stretch>
            <a:fillRect/>
          </a:stretch>
        </p:blipFill>
        <p:spPr>
          <a:xfrm>
            <a:off x="4192588" y="2506663"/>
            <a:ext cx="3806825" cy="4205287"/>
          </a:xfrm>
        </p:spPr>
      </p:pic>
      <p:sp>
        <p:nvSpPr>
          <p:cNvPr id="51203" name="Title 2">
            <a:extLst>
              <a:ext uri="{FF2B5EF4-FFF2-40B4-BE49-F238E27FC236}">
                <a16:creationId xmlns:a16="http://schemas.microsoft.com/office/drawing/2014/main" id="{FED9244C-4D22-8BED-BD8D-5F4937A77D6C}"/>
              </a:ext>
            </a:extLst>
          </p:cNvPr>
          <p:cNvSpPr>
            <a:spLocks noGrp="1" noChangeArrowheads="1"/>
          </p:cNvSpPr>
          <p:nvPr>
            <p:ph type="title"/>
          </p:nvPr>
        </p:nvSpPr>
        <p:spPr>
          <a:xfrm>
            <a:off x="0" y="279400"/>
            <a:ext cx="12326938" cy="879475"/>
          </a:xfrm>
        </p:spPr>
        <p:txBody>
          <a:bodyPr/>
          <a:lstStyle/>
          <a:p>
            <a:r>
              <a:rPr lang="en-US" altLang="en-US" sz="3600" dirty="0"/>
              <a:t>Adults:  </a:t>
            </a:r>
            <a:r>
              <a:rPr lang="en-US" altLang="en-US" sz="3200" dirty="0"/>
              <a:t>Unlike caterpillars, most are generalists</a:t>
            </a:r>
          </a:p>
        </p:txBody>
      </p:sp>
      <p:pic>
        <p:nvPicPr>
          <p:cNvPr id="51204" name="Picture 4">
            <a:extLst>
              <a:ext uri="{FF2B5EF4-FFF2-40B4-BE49-F238E27FC236}">
                <a16:creationId xmlns:a16="http://schemas.microsoft.com/office/drawing/2014/main" id="{AAFA68BD-68DE-DC1B-E282-7754AC5D6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682" t="18819" r="29318"/>
          <a:stretch>
            <a:fillRect/>
          </a:stretch>
        </p:blipFill>
        <p:spPr bwMode="auto">
          <a:xfrm>
            <a:off x="0" y="1158875"/>
            <a:ext cx="4154488"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a:extLst>
              <a:ext uri="{FF2B5EF4-FFF2-40B4-BE49-F238E27FC236}">
                <a16:creationId xmlns:a16="http://schemas.microsoft.com/office/drawing/2014/main" id="{B081F546-A25D-7177-E311-DA2E8F7E89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110"/>
          <a:stretch>
            <a:fillRect/>
          </a:stretch>
        </p:blipFill>
        <p:spPr bwMode="auto">
          <a:xfrm>
            <a:off x="8037513" y="1158875"/>
            <a:ext cx="4154487"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6D5E6EF-4B94-9154-6B3D-DD9032769D79}"/>
              </a:ext>
            </a:extLst>
          </p:cNvPr>
          <p:cNvSpPr txBox="1"/>
          <p:nvPr/>
        </p:nvSpPr>
        <p:spPr>
          <a:xfrm>
            <a:off x="152400" y="6403975"/>
            <a:ext cx="1085850" cy="36988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B17406">
                    <a:lumMod val="75000"/>
                  </a:srgbClr>
                </a:solidFill>
                <a:effectLst/>
                <a:uLnTx/>
                <a:uFillTx/>
                <a:latin typeface="Calibri" panose="020F0502020204030204" pitchFamily="34" charset="0"/>
                <a:ea typeface="+mn-ea"/>
                <a:cs typeface="+mn-cs"/>
              </a:rPr>
              <a:t>Food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838AE45-3112-FF10-2146-022D97D6607E}"/>
              </a:ext>
            </a:extLst>
          </p:cNvPr>
          <p:cNvPicPr>
            <a:picLocks noGrp="1" noChangeAspect="1"/>
          </p:cNvPicPr>
          <p:nvPr>
            <p:ph idx="1"/>
          </p:nvPr>
        </p:nvPicPr>
        <p:blipFill>
          <a:blip r:embed="rId2"/>
          <a:stretch>
            <a:fillRect/>
          </a:stretch>
        </p:blipFill>
        <p:spPr>
          <a:xfrm>
            <a:off x="527762" y="1732483"/>
            <a:ext cx="6639119" cy="4974767"/>
          </a:xfrm>
          <a:prstGeom prst="rect">
            <a:avLst/>
          </a:prstGeom>
        </p:spPr>
      </p:pic>
      <p:sp>
        <p:nvSpPr>
          <p:cNvPr id="3" name="Title 2">
            <a:extLst>
              <a:ext uri="{FF2B5EF4-FFF2-40B4-BE49-F238E27FC236}">
                <a16:creationId xmlns:a16="http://schemas.microsoft.com/office/drawing/2014/main" id="{902DC768-803E-8873-E0C3-656D844F62B1}"/>
              </a:ext>
            </a:extLst>
          </p:cNvPr>
          <p:cNvSpPr>
            <a:spLocks noGrp="1"/>
          </p:cNvSpPr>
          <p:nvPr>
            <p:ph type="title"/>
          </p:nvPr>
        </p:nvSpPr>
        <p:spPr/>
        <p:txBody>
          <a:bodyPr/>
          <a:lstStyle/>
          <a:p>
            <a:r>
              <a:rPr lang="en-US" dirty="0"/>
              <a:t>Coevolution Plants and Lepidoptera</a:t>
            </a:r>
          </a:p>
        </p:txBody>
      </p:sp>
      <p:pic>
        <p:nvPicPr>
          <p:cNvPr id="5" name="Picture 4">
            <a:extLst>
              <a:ext uri="{FF2B5EF4-FFF2-40B4-BE49-F238E27FC236}">
                <a16:creationId xmlns:a16="http://schemas.microsoft.com/office/drawing/2014/main" id="{A3A21C53-1361-D170-814B-3232744A9EF9}"/>
              </a:ext>
            </a:extLst>
          </p:cNvPr>
          <p:cNvPicPr>
            <a:picLocks noChangeAspect="1"/>
          </p:cNvPicPr>
          <p:nvPr/>
        </p:nvPicPr>
        <p:blipFill>
          <a:blip r:embed="rId3"/>
          <a:stretch>
            <a:fillRect/>
          </a:stretch>
        </p:blipFill>
        <p:spPr>
          <a:xfrm>
            <a:off x="8423960" y="1280336"/>
            <a:ext cx="3517697" cy="5297883"/>
          </a:xfrm>
          <a:prstGeom prst="rect">
            <a:avLst/>
          </a:prstGeom>
        </p:spPr>
      </p:pic>
    </p:spTree>
    <p:extLst>
      <p:ext uri="{BB962C8B-B14F-4D97-AF65-F5344CB8AC3E}">
        <p14:creationId xmlns:p14="http://schemas.microsoft.com/office/powerpoint/2010/main" val="3363719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5E0B4"/>
        </a:solidFill>
        <a:effectLst/>
      </p:bgPr>
    </p:bg>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784D57A3-A51E-FC5E-4E3D-C9007216C45C}"/>
              </a:ext>
            </a:extLst>
          </p:cNvPr>
          <p:cNvSpPr>
            <a:spLocks noGrp="1" noChangeArrowheads="1"/>
          </p:cNvSpPr>
          <p:nvPr>
            <p:ph type="title"/>
          </p:nvPr>
        </p:nvSpPr>
        <p:spPr/>
        <p:txBody>
          <a:bodyPr>
            <a:normAutofit/>
          </a:bodyPr>
          <a:lstStyle/>
          <a:p>
            <a:pPr eaLnBrk="1" hangingPunct="1"/>
            <a:r>
              <a:rPr lang="en-US" altLang="en-US" b="1" dirty="0"/>
              <a:t>Coevolution:  </a:t>
            </a:r>
            <a:r>
              <a:rPr lang="en-US" altLang="en-US" sz="4000" b="1" dirty="0"/>
              <a:t>Flowers and Lepidoptera</a:t>
            </a:r>
            <a:endParaRPr lang="en-US" altLang="en-US" b="1" dirty="0"/>
          </a:p>
        </p:txBody>
      </p:sp>
      <p:sp>
        <p:nvSpPr>
          <p:cNvPr id="82949" name="Rectangle 6">
            <a:extLst>
              <a:ext uri="{FF2B5EF4-FFF2-40B4-BE49-F238E27FC236}">
                <a16:creationId xmlns:a16="http://schemas.microsoft.com/office/drawing/2014/main" id="{6A55A35B-7511-2C4C-CB8B-3B2C0E54F52F}"/>
              </a:ext>
            </a:extLst>
          </p:cNvPr>
          <p:cNvSpPr>
            <a:spLocks noChangeArrowheads="1"/>
          </p:cNvSpPr>
          <p:nvPr/>
        </p:nvSpPr>
        <p:spPr bwMode="auto">
          <a:xfrm>
            <a:off x="8534400" y="3433763"/>
            <a:ext cx="292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hlinkClick r:id="rId3"/>
              </a:rPr>
              <a:t>https://www.youtube.com/watch?v=QYoYQAbPXbU</a:t>
            </a:r>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82951" name="Picture 9">
            <a:extLst>
              <a:ext uri="{FF2B5EF4-FFF2-40B4-BE49-F238E27FC236}">
                <a16:creationId xmlns:a16="http://schemas.microsoft.com/office/drawing/2014/main" id="{122ABE89-7A7E-647F-7ED1-5017A4B94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5863" y="1699435"/>
            <a:ext cx="2547937"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28168BD2-DC33-12AE-651F-ADACA16536F2}"/>
              </a:ext>
            </a:extLst>
          </p:cNvPr>
          <p:cNvPicPr>
            <a:picLocks noGrp="1" noChangeAspect="1"/>
          </p:cNvPicPr>
          <p:nvPr>
            <p:ph idx="1"/>
          </p:nvPr>
        </p:nvPicPr>
        <p:blipFill rotWithShape="1">
          <a:blip r:embed="rId5"/>
          <a:srcRect l="12586" t="18371" r="18030" b="4280"/>
          <a:stretch/>
        </p:blipFill>
        <p:spPr>
          <a:xfrm>
            <a:off x="344457" y="1811451"/>
            <a:ext cx="5440524" cy="4044724"/>
          </a:xfrm>
          <a:prstGeom prst="rect">
            <a:avLst/>
          </a:prstGeom>
        </p:spPr>
      </p:pic>
      <p:sp>
        <p:nvSpPr>
          <p:cNvPr id="6" name="TextBox 5">
            <a:extLst>
              <a:ext uri="{FF2B5EF4-FFF2-40B4-BE49-F238E27FC236}">
                <a16:creationId xmlns:a16="http://schemas.microsoft.com/office/drawing/2014/main" id="{3CDEC82B-40A3-3607-543E-9AA119178397}"/>
              </a:ext>
            </a:extLst>
          </p:cNvPr>
          <p:cNvSpPr txBox="1"/>
          <p:nvPr/>
        </p:nvSpPr>
        <p:spPr>
          <a:xfrm>
            <a:off x="5962261" y="4254759"/>
            <a:ext cx="5626359"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Examples include:</a:t>
            </a:r>
          </a:p>
          <a:p>
            <a:pPr marL="285750" indent="-285750">
              <a:buFont typeface="Arial" panose="020B0604020202020204" pitchFamily="34" charset="0"/>
              <a:buChar char="•"/>
            </a:pPr>
            <a:r>
              <a:rPr lang="en-US" dirty="0"/>
              <a:t>Insect morphology and flower shape</a:t>
            </a:r>
          </a:p>
          <a:p>
            <a:pPr marL="285750" indent="-285750">
              <a:buFont typeface="Arial" panose="020B0604020202020204" pitchFamily="34" charset="0"/>
              <a:buChar char="•"/>
            </a:pPr>
            <a:r>
              <a:rPr lang="en-US" dirty="0"/>
              <a:t>Bloom time, nectar flow, and flight time</a:t>
            </a:r>
          </a:p>
          <a:p>
            <a:pPr marL="285750" indent="-285750">
              <a:buFont typeface="Arial" panose="020B0604020202020204" pitchFamily="34" charset="0"/>
              <a:buChar char="•"/>
            </a:pP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5E0B4"/>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82F1FF-265C-B431-2175-23A2DA65C5E8}"/>
              </a:ext>
            </a:extLst>
          </p:cNvPr>
          <p:cNvSpPr>
            <a:spLocks noGrp="1"/>
          </p:cNvSpPr>
          <p:nvPr>
            <p:ph idx="1"/>
          </p:nvPr>
        </p:nvSpPr>
        <p:spPr>
          <a:xfrm>
            <a:off x="3689479" y="1534390"/>
            <a:ext cx="3864429" cy="2370237"/>
          </a:xfrm>
        </p:spPr>
        <p:txBody>
          <a:bodyPr rtlCol="0">
            <a:normAutofit/>
          </a:bodyPr>
          <a:lstStyle/>
          <a:p>
            <a:pPr eaLnBrk="1" fontAlgn="auto" hangingPunct="1">
              <a:spcAft>
                <a:spcPts val="0"/>
              </a:spcAft>
              <a:defRPr/>
            </a:pPr>
            <a:r>
              <a:rPr lang="en-US" sz="2000" dirty="0"/>
              <a:t>Butterflies – like bright colors… disfavor blue and green </a:t>
            </a:r>
          </a:p>
          <a:p>
            <a:pPr eaLnBrk="1" fontAlgn="auto" hangingPunct="1">
              <a:spcAft>
                <a:spcPts val="0"/>
              </a:spcAft>
              <a:defRPr/>
            </a:pPr>
            <a:r>
              <a:rPr lang="en-US" sz="2000" dirty="0"/>
              <a:t>Moths – not particular, but do like pale colors and white- night blooming flowers…perfume</a:t>
            </a:r>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p:txBody>
      </p:sp>
      <p:sp>
        <p:nvSpPr>
          <p:cNvPr id="2" name="Title 1">
            <a:extLst>
              <a:ext uri="{FF2B5EF4-FFF2-40B4-BE49-F238E27FC236}">
                <a16:creationId xmlns:a16="http://schemas.microsoft.com/office/drawing/2014/main" id="{39D65634-8CE6-FD89-0FE8-43DB140167CF}"/>
              </a:ext>
            </a:extLst>
          </p:cNvPr>
          <p:cNvSpPr>
            <a:spLocks noGrp="1"/>
          </p:cNvSpPr>
          <p:nvPr>
            <p:ph type="title"/>
          </p:nvPr>
        </p:nvSpPr>
        <p:spPr/>
        <p:txBody>
          <a:bodyPr rtlCol="0">
            <a:normAutofit/>
          </a:bodyPr>
          <a:lstStyle/>
          <a:p>
            <a:pPr eaLnBrk="1" fontAlgn="auto" hangingPunct="1">
              <a:spcAft>
                <a:spcPts val="0"/>
              </a:spcAft>
              <a:defRPr/>
            </a:pPr>
            <a:r>
              <a:rPr lang="en-US" dirty="0"/>
              <a:t>Preferred colors</a:t>
            </a:r>
          </a:p>
        </p:txBody>
      </p:sp>
      <p:sp>
        <p:nvSpPr>
          <p:cNvPr id="85002" name="TextBox 10">
            <a:extLst>
              <a:ext uri="{FF2B5EF4-FFF2-40B4-BE49-F238E27FC236}">
                <a16:creationId xmlns:a16="http://schemas.microsoft.com/office/drawing/2014/main" id="{935C1AB7-2049-BDEC-3A76-889946E0B444}"/>
              </a:ext>
            </a:extLst>
          </p:cNvPr>
          <p:cNvSpPr txBox="1">
            <a:spLocks noChangeArrowheads="1"/>
          </p:cNvSpPr>
          <p:nvPr/>
        </p:nvSpPr>
        <p:spPr bwMode="auto">
          <a:xfrm>
            <a:off x="122238" y="6543675"/>
            <a:ext cx="1619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Habitat</a:t>
            </a:r>
          </a:p>
        </p:txBody>
      </p:sp>
      <p:pic>
        <p:nvPicPr>
          <p:cNvPr id="4" name="Picture 3">
            <a:extLst>
              <a:ext uri="{FF2B5EF4-FFF2-40B4-BE49-F238E27FC236}">
                <a16:creationId xmlns:a16="http://schemas.microsoft.com/office/drawing/2014/main" id="{0541FF4C-97D0-F759-98E7-15032D67C165}"/>
              </a:ext>
            </a:extLst>
          </p:cNvPr>
          <p:cNvPicPr>
            <a:picLocks noChangeAspect="1"/>
          </p:cNvPicPr>
          <p:nvPr/>
        </p:nvPicPr>
        <p:blipFill rotWithShape="1">
          <a:blip r:embed="rId3"/>
          <a:srcRect l="25454" t="37064" r="35790" b="18932"/>
          <a:stretch/>
        </p:blipFill>
        <p:spPr>
          <a:xfrm>
            <a:off x="3996060" y="3535321"/>
            <a:ext cx="3972987" cy="3008354"/>
          </a:xfrm>
          <a:prstGeom prst="rect">
            <a:avLst/>
          </a:prstGeom>
        </p:spPr>
      </p:pic>
      <p:pic>
        <p:nvPicPr>
          <p:cNvPr id="5" name="Picture 4">
            <a:extLst>
              <a:ext uri="{FF2B5EF4-FFF2-40B4-BE49-F238E27FC236}">
                <a16:creationId xmlns:a16="http://schemas.microsoft.com/office/drawing/2014/main" id="{B5A22E5D-9D33-55D8-F3B2-CF95971DB32A}"/>
              </a:ext>
            </a:extLst>
          </p:cNvPr>
          <p:cNvPicPr>
            <a:picLocks noChangeAspect="1"/>
          </p:cNvPicPr>
          <p:nvPr/>
        </p:nvPicPr>
        <p:blipFill rotWithShape="1">
          <a:blip r:embed="rId4"/>
          <a:srcRect l="19574" t="18912" r="23444" b="14694"/>
          <a:stretch/>
        </p:blipFill>
        <p:spPr>
          <a:xfrm>
            <a:off x="50779" y="4481667"/>
            <a:ext cx="3050246" cy="2370237"/>
          </a:xfrm>
          <a:prstGeom prst="rect">
            <a:avLst/>
          </a:prstGeom>
        </p:spPr>
      </p:pic>
      <p:pic>
        <p:nvPicPr>
          <p:cNvPr id="6" name="Picture 5">
            <a:extLst>
              <a:ext uri="{FF2B5EF4-FFF2-40B4-BE49-F238E27FC236}">
                <a16:creationId xmlns:a16="http://schemas.microsoft.com/office/drawing/2014/main" id="{A5007BD3-59C5-DBF9-433E-8C3873060BD2}"/>
              </a:ext>
            </a:extLst>
          </p:cNvPr>
          <p:cNvPicPr>
            <a:picLocks noChangeAspect="1"/>
          </p:cNvPicPr>
          <p:nvPr/>
        </p:nvPicPr>
        <p:blipFill>
          <a:blip r:embed="rId5"/>
          <a:stretch>
            <a:fillRect/>
          </a:stretch>
        </p:blipFill>
        <p:spPr>
          <a:xfrm>
            <a:off x="122238" y="1338856"/>
            <a:ext cx="2257068" cy="3008354"/>
          </a:xfrm>
          <a:prstGeom prst="rect">
            <a:avLst/>
          </a:prstGeom>
        </p:spPr>
      </p:pic>
      <p:pic>
        <p:nvPicPr>
          <p:cNvPr id="7" name="Picture 6">
            <a:extLst>
              <a:ext uri="{FF2B5EF4-FFF2-40B4-BE49-F238E27FC236}">
                <a16:creationId xmlns:a16="http://schemas.microsoft.com/office/drawing/2014/main" id="{1A6E69B0-38BC-26AC-A77F-8A6C26DC5E43}"/>
              </a:ext>
            </a:extLst>
          </p:cNvPr>
          <p:cNvPicPr>
            <a:picLocks noChangeAspect="1"/>
          </p:cNvPicPr>
          <p:nvPr/>
        </p:nvPicPr>
        <p:blipFill rotWithShape="1">
          <a:blip r:embed="rId6"/>
          <a:srcRect l="17305" t="34966" r="38779" b="11837"/>
          <a:stretch/>
        </p:blipFill>
        <p:spPr>
          <a:xfrm>
            <a:off x="8864082" y="4290148"/>
            <a:ext cx="3018464" cy="2438471"/>
          </a:xfrm>
          <a:prstGeom prst="rect">
            <a:avLst/>
          </a:prstGeom>
        </p:spPr>
      </p:pic>
      <p:pic>
        <p:nvPicPr>
          <p:cNvPr id="8" name="Picture 7">
            <a:extLst>
              <a:ext uri="{FF2B5EF4-FFF2-40B4-BE49-F238E27FC236}">
                <a16:creationId xmlns:a16="http://schemas.microsoft.com/office/drawing/2014/main" id="{556B70DD-F51B-49BB-17F6-8D72E5CA475F}"/>
              </a:ext>
            </a:extLst>
          </p:cNvPr>
          <p:cNvPicPr>
            <a:picLocks noChangeAspect="1"/>
          </p:cNvPicPr>
          <p:nvPr/>
        </p:nvPicPr>
        <p:blipFill rotWithShape="1">
          <a:blip r:embed="rId7"/>
          <a:srcRect l="23893" t="35238" r="23446"/>
          <a:stretch/>
        </p:blipFill>
        <p:spPr>
          <a:xfrm>
            <a:off x="8785329" y="1666812"/>
            <a:ext cx="3018464" cy="247559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EEDF"/>
        </a:solidFill>
        <a:effectLst/>
      </p:bgPr>
    </p:bg>
    <p:spTree>
      <p:nvGrpSpPr>
        <p:cNvPr id="1" name=""/>
        <p:cNvGrpSpPr/>
        <p:nvPr/>
      </p:nvGrpSpPr>
      <p:grpSpPr>
        <a:xfrm>
          <a:off x="0" y="0"/>
          <a:ext cx="0" cy="0"/>
          <a:chOff x="0" y="0"/>
          <a:chExt cx="0" cy="0"/>
        </a:xfrm>
      </p:grpSpPr>
      <p:pic>
        <p:nvPicPr>
          <p:cNvPr id="89090" name="Picture 3">
            <a:extLst>
              <a:ext uri="{FF2B5EF4-FFF2-40B4-BE49-F238E27FC236}">
                <a16:creationId xmlns:a16="http://schemas.microsoft.com/office/drawing/2014/main" id="{70675B6C-DDE2-EE68-2520-677480CD4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775"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1" name="Picture 2">
            <a:extLst>
              <a:ext uri="{FF2B5EF4-FFF2-40B4-BE49-F238E27FC236}">
                <a16:creationId xmlns:a16="http://schemas.microsoft.com/office/drawing/2014/main" id="{FBA5F4BA-C5C4-E861-3411-9A2D99304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0"/>
            <a:ext cx="58261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2" name="TextBox 1">
            <a:extLst>
              <a:ext uri="{FF2B5EF4-FFF2-40B4-BE49-F238E27FC236}">
                <a16:creationId xmlns:a16="http://schemas.microsoft.com/office/drawing/2014/main" id="{76B7ADE5-2A89-E28A-767A-65EC3C939C46}"/>
              </a:ext>
            </a:extLst>
          </p:cNvPr>
          <p:cNvSpPr txBox="1">
            <a:spLocks noChangeArrowheads="1"/>
          </p:cNvSpPr>
          <p:nvPr/>
        </p:nvSpPr>
        <p:spPr bwMode="auto">
          <a:xfrm>
            <a:off x="1449388" y="192088"/>
            <a:ext cx="9847262"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Planting for Moths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Night blooming, scented, yellow/white</a:t>
            </a:r>
          </a:p>
        </p:txBody>
      </p:sp>
      <p:sp>
        <p:nvSpPr>
          <p:cNvPr id="89093" name="TextBox 2">
            <a:extLst>
              <a:ext uri="{FF2B5EF4-FFF2-40B4-BE49-F238E27FC236}">
                <a16:creationId xmlns:a16="http://schemas.microsoft.com/office/drawing/2014/main" id="{132501EE-13C3-3DED-0780-11A65C636857}"/>
              </a:ext>
            </a:extLst>
          </p:cNvPr>
          <p:cNvSpPr txBox="1">
            <a:spLocks noChangeArrowheads="1"/>
          </p:cNvSpPr>
          <p:nvPr/>
        </p:nvSpPr>
        <p:spPr bwMode="auto">
          <a:xfrm>
            <a:off x="1676400" y="6019800"/>
            <a:ext cx="281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Oenothera biennis</a:t>
            </a: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common evening primrose </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5"/>
        <p:cNvGrpSpPr/>
        <p:nvPr/>
      </p:nvGrpSpPr>
      <p:grpSpPr>
        <a:xfrm>
          <a:off x="0" y="0"/>
          <a:ext cx="0" cy="0"/>
          <a:chOff x="0" y="0"/>
          <a:chExt cx="0" cy="0"/>
        </a:xfrm>
      </p:grpSpPr>
      <p:sp>
        <p:nvSpPr>
          <p:cNvPr id="396" name="Google Shape;396;p55"/>
          <p:cNvSpPr txBox="1">
            <a:spLocks noGrp="1"/>
          </p:cNvSpPr>
          <p:nvPr>
            <p:ph type="title"/>
          </p:nvPr>
        </p:nvSpPr>
        <p:spPr>
          <a:xfrm>
            <a:off x="838200" y="279793"/>
            <a:ext cx="10515600" cy="878400"/>
          </a:xfrm>
          <a:prstGeom prst="rect">
            <a:avLst/>
          </a:prstGeom>
        </p:spPr>
        <p:txBody>
          <a:bodyPr spcFirstLastPara="1" wrap="square" lIns="91433" tIns="45700" rIns="91433" bIns="45700" anchor="ctr" anchorCtr="0">
            <a:normAutofit/>
          </a:bodyPr>
          <a:lstStyle/>
          <a:p>
            <a:r>
              <a:rPr lang="en" dirty="0"/>
              <a:t>Habitat needs</a:t>
            </a:r>
            <a:endParaRPr dirty="0"/>
          </a:p>
        </p:txBody>
      </p:sp>
      <p:pic>
        <p:nvPicPr>
          <p:cNvPr id="397" name="Google Shape;397;p55"/>
          <p:cNvPicPr preferRelativeResize="0"/>
          <p:nvPr/>
        </p:nvPicPr>
        <p:blipFill>
          <a:blip r:embed="rId3">
            <a:alphaModFix/>
          </a:blip>
          <a:stretch>
            <a:fillRect/>
          </a:stretch>
        </p:blipFill>
        <p:spPr>
          <a:xfrm>
            <a:off x="99333" y="1351334"/>
            <a:ext cx="2370768" cy="3161033"/>
          </a:xfrm>
          <a:prstGeom prst="rect">
            <a:avLst/>
          </a:prstGeom>
          <a:noFill/>
          <a:ln>
            <a:noFill/>
          </a:ln>
        </p:spPr>
      </p:pic>
      <p:pic>
        <p:nvPicPr>
          <p:cNvPr id="398" name="Google Shape;398;p55"/>
          <p:cNvPicPr preferRelativeResize="0"/>
          <p:nvPr/>
        </p:nvPicPr>
        <p:blipFill rotWithShape="1">
          <a:blip r:embed="rId4">
            <a:alphaModFix/>
          </a:blip>
          <a:srcRect l="3107" t="13800" r="44310" b="-6918"/>
          <a:stretch/>
        </p:blipFill>
        <p:spPr>
          <a:xfrm>
            <a:off x="3340674" y="1463000"/>
            <a:ext cx="3438393" cy="4562200"/>
          </a:xfrm>
          <a:prstGeom prst="rect">
            <a:avLst/>
          </a:prstGeom>
          <a:noFill/>
          <a:ln>
            <a:noFill/>
          </a:ln>
        </p:spPr>
      </p:pic>
      <p:sp>
        <p:nvSpPr>
          <p:cNvPr id="399" name="Google Shape;399;p55"/>
          <p:cNvSpPr txBox="1"/>
          <p:nvPr/>
        </p:nvSpPr>
        <p:spPr>
          <a:xfrm>
            <a:off x="229667" y="4645900"/>
            <a:ext cx="1457600" cy="595059"/>
          </a:xfrm>
          <a:prstGeom prst="rect">
            <a:avLst/>
          </a:prstGeom>
          <a:solidFill>
            <a:schemeClr val="lt1"/>
          </a:solidFill>
          <a:ln>
            <a:noFill/>
          </a:ln>
        </p:spPr>
        <p:txBody>
          <a:bodyPr spcFirstLastPara="1" wrap="square" lIns="121900" tIns="121900" rIns="121900" bIns="121900" anchor="t" anchorCtr="0">
            <a:spAutoFit/>
          </a:bodyPr>
          <a:lstStyle/>
          <a:p>
            <a:pPr algn="ctr" defTabSz="1219170">
              <a:buClr>
                <a:srgbClr val="000000"/>
              </a:buClr>
            </a:pPr>
            <a:r>
              <a:rPr lang="en" sz="2267" b="1" kern="0">
                <a:solidFill>
                  <a:srgbClr val="000000"/>
                </a:solidFill>
                <a:latin typeface="Garamond"/>
                <a:ea typeface="Garamond"/>
                <a:cs typeface="Garamond"/>
                <a:sym typeface="Garamond"/>
              </a:rPr>
              <a:t>food</a:t>
            </a:r>
            <a:endParaRPr sz="2267" b="1" kern="0">
              <a:solidFill>
                <a:srgbClr val="000000"/>
              </a:solidFill>
              <a:latin typeface="Garamond"/>
              <a:ea typeface="Garamond"/>
              <a:cs typeface="Garamond"/>
              <a:sym typeface="Garamond"/>
            </a:endParaRPr>
          </a:p>
        </p:txBody>
      </p:sp>
      <p:sp>
        <p:nvSpPr>
          <p:cNvPr id="400" name="Google Shape;400;p55"/>
          <p:cNvSpPr txBox="1"/>
          <p:nvPr/>
        </p:nvSpPr>
        <p:spPr>
          <a:xfrm>
            <a:off x="3340657" y="5994834"/>
            <a:ext cx="1126000" cy="595059"/>
          </a:xfrm>
          <a:prstGeom prst="rect">
            <a:avLst/>
          </a:prstGeom>
          <a:solidFill>
            <a:schemeClr val="lt1"/>
          </a:solidFill>
          <a:ln>
            <a:noFill/>
          </a:ln>
        </p:spPr>
        <p:txBody>
          <a:bodyPr spcFirstLastPara="1" wrap="square" lIns="121900" tIns="121900" rIns="121900" bIns="121900" anchor="t" anchorCtr="0">
            <a:spAutoFit/>
          </a:bodyPr>
          <a:lstStyle/>
          <a:p>
            <a:pPr algn="ctr" defTabSz="1219170">
              <a:buClr>
                <a:srgbClr val="000000"/>
              </a:buClr>
            </a:pPr>
            <a:r>
              <a:rPr lang="en" sz="2267" b="1" kern="0">
                <a:solidFill>
                  <a:srgbClr val="000000"/>
                </a:solidFill>
                <a:latin typeface="Garamond"/>
                <a:ea typeface="Garamond"/>
                <a:cs typeface="Garamond"/>
                <a:sym typeface="Garamond"/>
              </a:rPr>
              <a:t>water</a:t>
            </a:r>
            <a:endParaRPr sz="2267" b="1" kern="0">
              <a:solidFill>
                <a:srgbClr val="000000"/>
              </a:solidFill>
              <a:latin typeface="Garamond"/>
              <a:ea typeface="Garamond"/>
              <a:cs typeface="Garamond"/>
              <a:sym typeface="Garamond"/>
            </a:endParaRPr>
          </a:p>
        </p:txBody>
      </p:sp>
      <p:sp>
        <p:nvSpPr>
          <p:cNvPr id="401" name="Google Shape;401;p55"/>
          <p:cNvSpPr txBox="1"/>
          <p:nvPr/>
        </p:nvSpPr>
        <p:spPr>
          <a:xfrm>
            <a:off x="6351037" y="6025201"/>
            <a:ext cx="1310400" cy="595059"/>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2267" b="1" kern="0">
                <a:solidFill>
                  <a:srgbClr val="000000"/>
                </a:solidFill>
                <a:latin typeface="Garamond"/>
                <a:ea typeface="Garamond"/>
                <a:cs typeface="Garamond"/>
                <a:sym typeface="Garamond"/>
              </a:rPr>
              <a:t>shelter</a:t>
            </a:r>
            <a:endParaRPr sz="2267" b="1" kern="0">
              <a:solidFill>
                <a:srgbClr val="000000"/>
              </a:solidFill>
              <a:latin typeface="Garamond"/>
              <a:ea typeface="Garamond"/>
              <a:cs typeface="Garamond"/>
              <a:sym typeface="Garamond"/>
            </a:endParaRPr>
          </a:p>
        </p:txBody>
      </p:sp>
      <p:sp>
        <p:nvSpPr>
          <p:cNvPr id="402" name="Google Shape;402;p55"/>
          <p:cNvSpPr txBox="1"/>
          <p:nvPr/>
        </p:nvSpPr>
        <p:spPr>
          <a:xfrm>
            <a:off x="7712933" y="1759368"/>
            <a:ext cx="1457600" cy="902643"/>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2133" b="1" kern="0">
                <a:solidFill>
                  <a:srgbClr val="000000"/>
                </a:solidFill>
                <a:latin typeface="Garamond"/>
                <a:ea typeface="Garamond"/>
                <a:cs typeface="Garamond"/>
                <a:sym typeface="Garamond"/>
              </a:rPr>
              <a:t>habitat for offspring</a:t>
            </a:r>
            <a:endParaRPr sz="2133" b="1" kern="0">
              <a:solidFill>
                <a:srgbClr val="000000"/>
              </a:solidFill>
              <a:latin typeface="Garamond"/>
              <a:ea typeface="Garamond"/>
              <a:cs typeface="Garamond"/>
              <a:sym typeface="Garamond"/>
            </a:endParaRPr>
          </a:p>
        </p:txBody>
      </p:sp>
      <p:pic>
        <p:nvPicPr>
          <p:cNvPr id="403" name="Google Shape;403;p55"/>
          <p:cNvPicPr preferRelativeResize="0"/>
          <p:nvPr/>
        </p:nvPicPr>
        <p:blipFill>
          <a:blip r:embed="rId5">
            <a:alphaModFix/>
          </a:blip>
          <a:stretch>
            <a:fillRect/>
          </a:stretch>
        </p:blipFill>
        <p:spPr>
          <a:xfrm>
            <a:off x="9266368" y="1213900"/>
            <a:ext cx="2732633" cy="1704833"/>
          </a:xfrm>
          <a:prstGeom prst="rect">
            <a:avLst/>
          </a:prstGeom>
          <a:noFill/>
          <a:ln>
            <a:noFill/>
          </a:ln>
        </p:spPr>
      </p:pic>
      <p:pic>
        <p:nvPicPr>
          <p:cNvPr id="404" name="Google Shape;404;p55"/>
          <p:cNvPicPr preferRelativeResize="0"/>
          <p:nvPr/>
        </p:nvPicPr>
        <p:blipFill>
          <a:blip r:embed="rId6">
            <a:alphaModFix/>
          </a:blip>
          <a:stretch>
            <a:fillRect/>
          </a:stretch>
        </p:blipFill>
        <p:spPr>
          <a:xfrm>
            <a:off x="7781458" y="3429000"/>
            <a:ext cx="4213593" cy="316103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8"/>
        <p:cNvGrpSpPr/>
        <p:nvPr/>
      </p:nvGrpSpPr>
      <p:grpSpPr>
        <a:xfrm>
          <a:off x="0" y="0"/>
          <a:ext cx="0" cy="0"/>
          <a:chOff x="0" y="0"/>
          <a:chExt cx="0" cy="0"/>
        </a:xfrm>
      </p:grpSpPr>
      <p:sp>
        <p:nvSpPr>
          <p:cNvPr id="409" name="Google Shape;409;p56"/>
          <p:cNvSpPr txBox="1">
            <a:spLocks noGrp="1"/>
          </p:cNvSpPr>
          <p:nvPr>
            <p:ph type="title"/>
          </p:nvPr>
        </p:nvSpPr>
        <p:spPr>
          <a:xfrm>
            <a:off x="838200" y="279793"/>
            <a:ext cx="10515600" cy="878400"/>
          </a:xfrm>
          <a:prstGeom prst="rect">
            <a:avLst/>
          </a:prstGeom>
        </p:spPr>
        <p:txBody>
          <a:bodyPr spcFirstLastPara="1" wrap="square" lIns="91433" tIns="45700" rIns="91433" bIns="45700" anchor="ctr" anchorCtr="0">
            <a:normAutofit/>
          </a:bodyPr>
          <a:lstStyle/>
          <a:p>
            <a:r>
              <a:rPr lang="en"/>
              <a:t>Gardens as habitat </a:t>
            </a:r>
            <a:endParaRPr/>
          </a:p>
        </p:txBody>
      </p:sp>
      <p:pic>
        <p:nvPicPr>
          <p:cNvPr id="410" name="Google Shape;410;p56"/>
          <p:cNvPicPr preferRelativeResize="0"/>
          <p:nvPr/>
        </p:nvPicPr>
        <p:blipFill>
          <a:blip r:embed="rId3">
            <a:alphaModFix/>
          </a:blip>
          <a:stretch>
            <a:fillRect/>
          </a:stretch>
        </p:blipFill>
        <p:spPr>
          <a:xfrm>
            <a:off x="203200" y="1540400"/>
            <a:ext cx="7673467" cy="5114400"/>
          </a:xfrm>
          <a:prstGeom prst="rect">
            <a:avLst/>
          </a:prstGeom>
          <a:noFill/>
          <a:ln>
            <a:noFill/>
          </a:ln>
        </p:spPr>
      </p:pic>
      <p:pic>
        <p:nvPicPr>
          <p:cNvPr id="411" name="Google Shape;411;p56"/>
          <p:cNvPicPr preferRelativeResize="0"/>
          <p:nvPr/>
        </p:nvPicPr>
        <p:blipFill>
          <a:blip r:embed="rId4">
            <a:alphaModFix/>
          </a:blip>
          <a:stretch>
            <a:fillRect/>
          </a:stretch>
        </p:blipFill>
        <p:spPr>
          <a:xfrm>
            <a:off x="8029034" y="1516250"/>
            <a:ext cx="3873724" cy="516270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3"/>
        <p:cNvGrpSpPr/>
        <p:nvPr/>
      </p:nvGrpSpPr>
      <p:grpSpPr>
        <a:xfrm>
          <a:off x="0" y="0"/>
          <a:ext cx="0" cy="0"/>
          <a:chOff x="0" y="0"/>
          <a:chExt cx="0" cy="0"/>
        </a:xfrm>
      </p:grpSpPr>
      <p:sp>
        <p:nvSpPr>
          <p:cNvPr id="434" name="Google Shape;434;p59"/>
          <p:cNvSpPr txBox="1">
            <a:spLocks noGrp="1"/>
          </p:cNvSpPr>
          <p:nvPr>
            <p:ph type="body" idx="1"/>
          </p:nvPr>
        </p:nvSpPr>
        <p:spPr>
          <a:xfrm>
            <a:off x="838200" y="1389888"/>
            <a:ext cx="10515600" cy="5230400"/>
          </a:xfrm>
          <a:prstGeom prst="rect">
            <a:avLst/>
          </a:prstGeom>
        </p:spPr>
        <p:txBody>
          <a:bodyPr spcFirstLastPara="1" wrap="square" lIns="91433" tIns="45700" rIns="91433" bIns="45700" anchor="t" anchorCtr="0">
            <a:normAutofit/>
          </a:bodyPr>
          <a:lstStyle/>
          <a:p>
            <a:pPr marL="0" indent="0">
              <a:buNone/>
            </a:pPr>
            <a:endParaRPr dirty="0"/>
          </a:p>
        </p:txBody>
      </p:sp>
      <p:sp>
        <p:nvSpPr>
          <p:cNvPr id="435" name="Google Shape;435;p59"/>
          <p:cNvSpPr txBox="1">
            <a:spLocks noGrp="1"/>
          </p:cNvSpPr>
          <p:nvPr>
            <p:ph type="title"/>
          </p:nvPr>
        </p:nvSpPr>
        <p:spPr>
          <a:xfrm>
            <a:off x="838200" y="279793"/>
            <a:ext cx="10515600" cy="878400"/>
          </a:xfrm>
          <a:prstGeom prst="rect">
            <a:avLst/>
          </a:prstGeom>
        </p:spPr>
        <p:txBody>
          <a:bodyPr spcFirstLastPara="1" wrap="square" lIns="91433" tIns="45700" rIns="91433" bIns="45700" anchor="ctr" anchorCtr="0">
            <a:normAutofit/>
          </a:bodyPr>
          <a:lstStyle/>
          <a:p>
            <a:r>
              <a:rPr lang="en" dirty="0"/>
              <a:t>Hard Labor Creek State Park:  Pollinator Garden Creation</a:t>
            </a:r>
            <a:endParaRPr dirty="0"/>
          </a:p>
        </p:txBody>
      </p:sp>
      <p:pic>
        <p:nvPicPr>
          <p:cNvPr id="436" name="Google Shape;436;p59"/>
          <p:cNvPicPr preferRelativeResize="0"/>
          <p:nvPr/>
        </p:nvPicPr>
        <p:blipFill rotWithShape="1">
          <a:blip r:embed="rId3">
            <a:alphaModFix/>
          </a:blip>
          <a:srcRect l="9332" t="23144" r="16129" b="29095"/>
          <a:stretch/>
        </p:blipFill>
        <p:spPr>
          <a:xfrm>
            <a:off x="5506567" y="1277867"/>
            <a:ext cx="6685436" cy="3212203"/>
          </a:xfrm>
          <a:prstGeom prst="rect">
            <a:avLst/>
          </a:prstGeom>
          <a:noFill/>
          <a:ln>
            <a:noFill/>
          </a:ln>
        </p:spPr>
      </p:pic>
      <p:pic>
        <p:nvPicPr>
          <p:cNvPr id="437" name="Google Shape;437;p59"/>
          <p:cNvPicPr preferRelativeResize="0"/>
          <p:nvPr/>
        </p:nvPicPr>
        <p:blipFill>
          <a:blip r:embed="rId4">
            <a:alphaModFix/>
          </a:blip>
          <a:stretch>
            <a:fillRect/>
          </a:stretch>
        </p:blipFill>
        <p:spPr>
          <a:xfrm>
            <a:off x="179834" y="2367401"/>
            <a:ext cx="5758764" cy="4319068"/>
          </a:xfrm>
          <a:prstGeom prst="rect">
            <a:avLst/>
          </a:prstGeom>
          <a:noFill/>
          <a:ln w="114300" cap="flat" cmpd="sng">
            <a:solidFill>
              <a:schemeClr val="dk1"/>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0CD29F13-A2C5-5F9B-1DEF-F14EA5BF9101}"/>
              </a:ext>
            </a:extLst>
          </p:cNvPr>
          <p:cNvPicPr>
            <a:picLocks noChangeAspect="1"/>
          </p:cNvPicPr>
          <p:nvPr/>
        </p:nvPicPr>
        <p:blipFill>
          <a:blip r:embed="rId2"/>
          <a:stretch>
            <a:fillRect/>
          </a:stretch>
        </p:blipFill>
        <p:spPr>
          <a:xfrm>
            <a:off x="6291867" y="1835622"/>
            <a:ext cx="5814833" cy="4361125"/>
          </a:xfrm>
          <a:prstGeom prst="rect">
            <a:avLst/>
          </a:prstGeom>
        </p:spPr>
      </p:pic>
      <p:sp>
        <p:nvSpPr>
          <p:cNvPr id="4" name="Arrow: Left 3">
            <a:extLst>
              <a:ext uri="{FF2B5EF4-FFF2-40B4-BE49-F238E27FC236}">
                <a16:creationId xmlns:a16="http://schemas.microsoft.com/office/drawing/2014/main" id="{02AAFB14-0F3C-D419-A59D-C062A2F73628}"/>
              </a:ext>
            </a:extLst>
          </p:cNvPr>
          <p:cNvSpPr/>
          <p:nvPr/>
        </p:nvSpPr>
        <p:spPr>
          <a:xfrm>
            <a:off x="10304882" y="4130843"/>
            <a:ext cx="594713" cy="2944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BD17A5-A079-C86B-67B5-93B339F99848}"/>
              </a:ext>
            </a:extLst>
          </p:cNvPr>
          <p:cNvSpPr txBox="1"/>
          <p:nvPr/>
        </p:nvSpPr>
        <p:spPr>
          <a:xfrm>
            <a:off x="10899595" y="3954890"/>
            <a:ext cx="1331650" cy="646331"/>
          </a:xfrm>
          <a:prstGeom prst="rect">
            <a:avLst/>
          </a:prstGeom>
          <a:noFill/>
        </p:spPr>
        <p:txBody>
          <a:bodyPr wrap="square" rtlCol="0">
            <a:spAutoFit/>
          </a:bodyPr>
          <a:lstStyle/>
          <a:p>
            <a:r>
              <a:rPr lang="en-US" b="1" dirty="0"/>
              <a:t>Butterflies &amp; Moths</a:t>
            </a:r>
          </a:p>
        </p:txBody>
      </p:sp>
      <p:sp>
        <p:nvSpPr>
          <p:cNvPr id="6" name="Title 5">
            <a:extLst>
              <a:ext uri="{FF2B5EF4-FFF2-40B4-BE49-F238E27FC236}">
                <a16:creationId xmlns:a16="http://schemas.microsoft.com/office/drawing/2014/main" id="{DA0CA285-C84C-E6CC-C08E-AF5C2956D84E}"/>
              </a:ext>
            </a:extLst>
          </p:cNvPr>
          <p:cNvSpPr>
            <a:spLocks noGrp="1"/>
          </p:cNvSpPr>
          <p:nvPr>
            <p:ph type="title"/>
          </p:nvPr>
        </p:nvSpPr>
        <p:spPr>
          <a:xfrm>
            <a:off x="838200" y="244270"/>
            <a:ext cx="10515600" cy="878459"/>
          </a:xfrm>
        </p:spPr>
        <p:txBody>
          <a:bodyPr/>
          <a:lstStyle/>
          <a:p>
            <a:r>
              <a:rPr lang="en-US" dirty="0"/>
              <a:t>Classification of Lepidoptera</a:t>
            </a:r>
          </a:p>
        </p:txBody>
      </p:sp>
      <p:sp>
        <p:nvSpPr>
          <p:cNvPr id="9" name="TextBox 8">
            <a:extLst>
              <a:ext uri="{FF2B5EF4-FFF2-40B4-BE49-F238E27FC236}">
                <a16:creationId xmlns:a16="http://schemas.microsoft.com/office/drawing/2014/main" id="{B5010B7B-B76E-4831-5157-5BA17E6F8F92}"/>
              </a:ext>
            </a:extLst>
          </p:cNvPr>
          <p:cNvSpPr txBox="1"/>
          <p:nvPr/>
        </p:nvSpPr>
        <p:spPr>
          <a:xfrm>
            <a:off x="7647417" y="1759942"/>
            <a:ext cx="2370338" cy="523220"/>
          </a:xfrm>
          <a:prstGeom prst="rect">
            <a:avLst/>
          </a:prstGeom>
          <a:noFill/>
        </p:spPr>
        <p:txBody>
          <a:bodyPr wrap="square" rtlCol="0">
            <a:spAutoFit/>
          </a:bodyPr>
          <a:lstStyle/>
          <a:p>
            <a:r>
              <a:rPr lang="en-US" sz="2800" b="1" dirty="0">
                <a:latin typeface="Arial Narrow" panose="020B0606020202030204" pitchFamily="34" charset="0"/>
              </a:rPr>
              <a:t>Example</a:t>
            </a:r>
            <a:r>
              <a:rPr lang="en-US" b="1" dirty="0">
                <a:latin typeface="Amasis MT Pro Medium" panose="020B0604020202020204" pitchFamily="18" charset="0"/>
              </a:rPr>
              <a:t>:</a:t>
            </a:r>
          </a:p>
        </p:txBody>
      </p:sp>
      <p:pic>
        <p:nvPicPr>
          <p:cNvPr id="11" name="Picture 10">
            <a:extLst>
              <a:ext uri="{FF2B5EF4-FFF2-40B4-BE49-F238E27FC236}">
                <a16:creationId xmlns:a16="http://schemas.microsoft.com/office/drawing/2014/main" id="{69709273-7640-C42D-7AA5-50B0B75BB732}"/>
              </a:ext>
            </a:extLst>
          </p:cNvPr>
          <p:cNvPicPr>
            <a:picLocks noChangeAspect="1"/>
          </p:cNvPicPr>
          <p:nvPr/>
        </p:nvPicPr>
        <p:blipFill>
          <a:blip r:embed="rId3"/>
          <a:stretch>
            <a:fillRect/>
          </a:stretch>
        </p:blipFill>
        <p:spPr>
          <a:xfrm>
            <a:off x="85300" y="1835622"/>
            <a:ext cx="6082022" cy="4361125"/>
          </a:xfrm>
          <a:prstGeom prst="rect">
            <a:avLst/>
          </a:prstGeom>
        </p:spPr>
      </p:pic>
      <p:sp>
        <p:nvSpPr>
          <p:cNvPr id="12" name="TextBox 11">
            <a:extLst>
              <a:ext uri="{FF2B5EF4-FFF2-40B4-BE49-F238E27FC236}">
                <a16:creationId xmlns:a16="http://schemas.microsoft.com/office/drawing/2014/main" id="{9045BD97-D41A-1641-A524-DD568DD5D27C}"/>
              </a:ext>
            </a:extLst>
          </p:cNvPr>
          <p:cNvSpPr txBox="1"/>
          <p:nvPr/>
        </p:nvSpPr>
        <p:spPr>
          <a:xfrm>
            <a:off x="1491449" y="1740023"/>
            <a:ext cx="2681056" cy="400110"/>
          </a:xfrm>
          <a:prstGeom prst="rect">
            <a:avLst/>
          </a:prstGeom>
          <a:noFill/>
        </p:spPr>
        <p:txBody>
          <a:bodyPr wrap="square" rtlCol="0">
            <a:spAutoFit/>
          </a:bodyPr>
          <a:lstStyle/>
          <a:p>
            <a:r>
              <a:rPr lang="en-US" sz="2000" dirty="0"/>
              <a:t>Linnean System</a:t>
            </a:r>
          </a:p>
        </p:txBody>
      </p:sp>
    </p:spTree>
    <p:extLst>
      <p:ext uri="{BB962C8B-B14F-4D97-AF65-F5344CB8AC3E}">
        <p14:creationId xmlns:p14="http://schemas.microsoft.com/office/powerpoint/2010/main" val="201365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1"/>
        <p:cNvGrpSpPr/>
        <p:nvPr/>
      </p:nvGrpSpPr>
      <p:grpSpPr>
        <a:xfrm>
          <a:off x="0" y="0"/>
          <a:ext cx="0" cy="0"/>
          <a:chOff x="0" y="0"/>
          <a:chExt cx="0" cy="0"/>
        </a:xfrm>
      </p:grpSpPr>
      <p:sp>
        <p:nvSpPr>
          <p:cNvPr id="442" name="Google Shape;442;p60"/>
          <p:cNvSpPr txBox="1">
            <a:spLocks noGrp="1"/>
          </p:cNvSpPr>
          <p:nvPr>
            <p:ph type="title"/>
          </p:nvPr>
        </p:nvSpPr>
        <p:spPr>
          <a:xfrm>
            <a:off x="838200" y="279793"/>
            <a:ext cx="10515600" cy="878400"/>
          </a:xfrm>
          <a:prstGeom prst="rect">
            <a:avLst/>
          </a:prstGeom>
        </p:spPr>
        <p:txBody>
          <a:bodyPr spcFirstLastPara="1" wrap="square" lIns="91433" tIns="45700" rIns="91433" bIns="45700" anchor="ctr" anchorCtr="0">
            <a:normAutofit/>
          </a:bodyPr>
          <a:lstStyle/>
          <a:p>
            <a:r>
              <a:rPr lang="en"/>
              <a:t>Hard Labor Creek State Park</a:t>
            </a:r>
            <a:endParaRPr/>
          </a:p>
        </p:txBody>
      </p:sp>
      <p:pic>
        <p:nvPicPr>
          <p:cNvPr id="443" name="Google Shape;443;p60"/>
          <p:cNvPicPr preferRelativeResize="0"/>
          <p:nvPr/>
        </p:nvPicPr>
        <p:blipFill>
          <a:blip r:embed="rId3">
            <a:alphaModFix/>
          </a:blip>
          <a:stretch>
            <a:fillRect/>
          </a:stretch>
        </p:blipFill>
        <p:spPr>
          <a:xfrm>
            <a:off x="163867" y="1305668"/>
            <a:ext cx="6063235" cy="4046800"/>
          </a:xfrm>
          <a:prstGeom prst="rect">
            <a:avLst/>
          </a:prstGeom>
          <a:noFill/>
          <a:ln>
            <a:noFill/>
          </a:ln>
        </p:spPr>
      </p:pic>
      <p:pic>
        <p:nvPicPr>
          <p:cNvPr id="444" name="Google Shape;444;p60"/>
          <p:cNvPicPr preferRelativeResize="0"/>
          <p:nvPr/>
        </p:nvPicPr>
        <p:blipFill>
          <a:blip r:embed="rId4">
            <a:alphaModFix/>
          </a:blip>
          <a:stretch>
            <a:fillRect/>
          </a:stretch>
        </p:blipFill>
        <p:spPr>
          <a:xfrm>
            <a:off x="6469634" y="2983727"/>
            <a:ext cx="5607669" cy="37375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5E0B4"/>
        </a:solidFill>
        <a:effectLst/>
      </p:bgPr>
    </p:bg>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F1A56C8A-7CDC-B861-681A-679C39A24D90}"/>
              </a:ext>
            </a:extLst>
          </p:cNvPr>
          <p:cNvSpPr>
            <a:spLocks noGrp="1" noChangeArrowheads="1"/>
          </p:cNvSpPr>
          <p:nvPr>
            <p:ph type="title"/>
          </p:nvPr>
        </p:nvSpPr>
        <p:spPr/>
        <p:txBody>
          <a:bodyPr/>
          <a:lstStyle/>
          <a:p>
            <a:pPr eaLnBrk="1" hangingPunct="1"/>
            <a:r>
              <a:rPr lang="en-US" altLang="en-US" dirty="0"/>
              <a:t>Planning guides</a:t>
            </a:r>
          </a:p>
        </p:txBody>
      </p:sp>
      <p:pic>
        <p:nvPicPr>
          <p:cNvPr id="74755" name="Picture 4">
            <a:extLst>
              <a:ext uri="{FF2B5EF4-FFF2-40B4-BE49-F238E27FC236}">
                <a16:creationId xmlns:a16="http://schemas.microsoft.com/office/drawing/2014/main" id="{D8F62E33-863E-C030-B96C-03F71B72D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76" y="1403446"/>
            <a:ext cx="6699056" cy="517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5">
            <a:extLst>
              <a:ext uri="{FF2B5EF4-FFF2-40B4-BE49-F238E27FC236}">
                <a16:creationId xmlns:a16="http://schemas.microsoft.com/office/drawing/2014/main" id="{5E510C3E-1E4A-5B07-8162-952981CEC7FB}"/>
              </a:ext>
            </a:extLst>
          </p:cNvPr>
          <p:cNvSpPr>
            <a:spLocks noChangeArrowheads="1"/>
          </p:cNvSpPr>
          <p:nvPr/>
        </p:nvSpPr>
        <p:spPr bwMode="auto">
          <a:xfrm>
            <a:off x="3233738" y="6578600"/>
            <a:ext cx="9921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http://furnitureproduct.net/butterfly-garden-designs/butterfly-garden-designs-budget-diy-landscaping/</a:t>
            </a:r>
          </a:p>
        </p:txBody>
      </p:sp>
      <p:sp>
        <p:nvSpPr>
          <p:cNvPr id="2" name="TextBox 1">
            <a:extLst>
              <a:ext uri="{FF2B5EF4-FFF2-40B4-BE49-F238E27FC236}">
                <a16:creationId xmlns:a16="http://schemas.microsoft.com/office/drawing/2014/main" id="{2AFE3CBD-9819-07A7-0FB4-D0D520F74CC9}"/>
              </a:ext>
            </a:extLst>
          </p:cNvPr>
          <p:cNvSpPr txBox="1"/>
          <p:nvPr/>
        </p:nvSpPr>
        <p:spPr>
          <a:xfrm>
            <a:off x="9180513" y="928688"/>
            <a:ext cx="2173287" cy="5632450"/>
          </a:xfrm>
          <a:prstGeom prst="rect">
            <a:avLst/>
          </a:prstGeom>
          <a:solidFill>
            <a:srgbClr val="FFFF00"/>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Full Sun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Shelter from wind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Nectar flowers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Host plants for egg laying and  caterpillars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Puddle/ Salt sources- sandy areas or large flat rocks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a:extLst>
              <a:ext uri="{FF2B5EF4-FFF2-40B4-BE49-F238E27FC236}">
                <a16:creationId xmlns:a16="http://schemas.microsoft.com/office/drawing/2014/main" id="{773FAED4-E63D-F983-D428-CD73D195601A}"/>
              </a:ext>
            </a:extLst>
          </p:cNvPr>
          <p:cNvSpPr>
            <a:spLocks noGrp="1" noChangeArrowheads="1"/>
          </p:cNvSpPr>
          <p:nvPr>
            <p:ph type="title"/>
          </p:nvPr>
        </p:nvSpPr>
        <p:spPr>
          <a:xfrm>
            <a:off x="304800" y="279400"/>
            <a:ext cx="11049000" cy="879475"/>
          </a:xfrm>
        </p:spPr>
        <p:txBody>
          <a:bodyPr/>
          <a:lstStyle/>
          <a:p>
            <a:r>
              <a:rPr lang="en-US" altLang="en-US"/>
              <a:t>What to plant?</a:t>
            </a:r>
          </a:p>
        </p:txBody>
      </p:sp>
      <p:pic>
        <p:nvPicPr>
          <p:cNvPr id="49155" name="Picture 3">
            <a:extLst>
              <a:ext uri="{FF2B5EF4-FFF2-40B4-BE49-F238E27FC236}">
                <a16:creationId xmlns:a16="http://schemas.microsoft.com/office/drawing/2014/main" id="{00103264-547A-AEA6-C9E6-44036A31C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3125"/>
            <a:ext cx="121920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5">
            <a:extLst>
              <a:ext uri="{FF2B5EF4-FFF2-40B4-BE49-F238E27FC236}">
                <a16:creationId xmlns:a16="http://schemas.microsoft.com/office/drawing/2014/main" id="{3A343F66-6B4D-7C28-B2FD-F16D565864AC}"/>
              </a:ext>
            </a:extLst>
          </p:cNvPr>
          <p:cNvSpPr txBox="1">
            <a:spLocks noChangeArrowheads="1"/>
          </p:cNvSpPr>
          <p:nvPr/>
        </p:nvSpPr>
        <p:spPr bwMode="auto">
          <a:xfrm>
            <a:off x="2924175" y="1465263"/>
            <a:ext cx="9132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aramond" panose="02020404030301010803"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Garamond" panose="02020404030301010803"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Garamond" panose="02020404030301010803"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Garamond" panose="02020404030301010803"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Garamond" panose="02020404030301010803"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aramond" panose="02020404030301010803"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aramond" panose="02020404030301010803"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aramond" panose="02020404030301010803"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aramond" panose="02020404030301010803"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4"/>
              </a:rPr>
              <a:t>www.nwf.org/Nativeplantfinder</a:t>
            </a:r>
            <a:endParaRPr kumimoji="0" lang="en-US" alt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Shape 415"/>
        <p:cNvGrpSpPr/>
        <p:nvPr/>
      </p:nvGrpSpPr>
      <p:grpSpPr>
        <a:xfrm>
          <a:off x="0" y="0"/>
          <a:ext cx="0" cy="0"/>
          <a:chOff x="0" y="0"/>
          <a:chExt cx="0" cy="0"/>
        </a:xfrm>
      </p:grpSpPr>
      <p:sp>
        <p:nvSpPr>
          <p:cNvPr id="416" name="Google Shape;416;p57"/>
          <p:cNvSpPr txBox="1">
            <a:spLocks noGrp="1"/>
          </p:cNvSpPr>
          <p:nvPr>
            <p:ph type="title"/>
          </p:nvPr>
        </p:nvSpPr>
        <p:spPr>
          <a:xfrm>
            <a:off x="419725" y="279793"/>
            <a:ext cx="10934075" cy="878459"/>
          </a:xfrm>
          <a:prstGeom prst="rect">
            <a:avLst/>
          </a:prstGeom>
          <a:noFill/>
          <a:ln>
            <a:noFill/>
          </a:ln>
        </p:spPr>
        <p:txBody>
          <a:bodyPr spcFirstLastPara="1" wrap="square" lIns="91433" tIns="45700" rIns="91433" bIns="45700" anchor="ctr" anchorCtr="0">
            <a:normAutofit/>
          </a:bodyPr>
          <a:lstStyle/>
          <a:p>
            <a:r>
              <a:rPr lang="en" b="1"/>
              <a:t>Create Habitat Stepping Stones/Corridors</a:t>
            </a:r>
            <a:endParaRPr/>
          </a:p>
        </p:txBody>
      </p:sp>
      <p:pic>
        <p:nvPicPr>
          <p:cNvPr id="417" name="Google Shape;417;p57"/>
          <p:cNvPicPr preferRelativeResize="0"/>
          <p:nvPr/>
        </p:nvPicPr>
        <p:blipFill rotWithShape="1">
          <a:blip r:embed="rId3">
            <a:alphaModFix/>
          </a:blip>
          <a:srcRect/>
          <a:stretch/>
        </p:blipFill>
        <p:spPr>
          <a:xfrm>
            <a:off x="1" y="1263921"/>
            <a:ext cx="5123975" cy="5400539"/>
          </a:xfrm>
          <a:prstGeom prst="rect">
            <a:avLst/>
          </a:prstGeom>
          <a:noFill/>
          <a:ln>
            <a:noFill/>
          </a:ln>
        </p:spPr>
      </p:pic>
      <p:pic>
        <p:nvPicPr>
          <p:cNvPr id="418" name="Google Shape;418;p57"/>
          <p:cNvPicPr preferRelativeResize="0"/>
          <p:nvPr/>
        </p:nvPicPr>
        <p:blipFill rotWithShape="1">
          <a:blip r:embed="rId4">
            <a:alphaModFix/>
          </a:blip>
          <a:srcRect/>
          <a:stretch/>
        </p:blipFill>
        <p:spPr>
          <a:xfrm>
            <a:off x="2704839" y="1486296"/>
            <a:ext cx="2277707" cy="1734575"/>
          </a:xfrm>
          <a:prstGeom prst="rect">
            <a:avLst/>
          </a:prstGeom>
          <a:noFill/>
          <a:ln>
            <a:noFill/>
          </a:ln>
        </p:spPr>
      </p:pic>
      <p:pic>
        <p:nvPicPr>
          <p:cNvPr id="419" name="Google Shape;419;p57"/>
          <p:cNvPicPr preferRelativeResize="0"/>
          <p:nvPr/>
        </p:nvPicPr>
        <p:blipFill rotWithShape="1">
          <a:blip r:embed="rId5">
            <a:alphaModFix/>
          </a:blip>
          <a:srcRect/>
          <a:stretch/>
        </p:blipFill>
        <p:spPr>
          <a:xfrm>
            <a:off x="7831139" y="1263921"/>
            <a:ext cx="4220955" cy="5487819"/>
          </a:xfrm>
          <a:prstGeom prst="rect">
            <a:avLst/>
          </a:prstGeom>
          <a:noFill/>
          <a:ln>
            <a:noFill/>
          </a:ln>
        </p:spPr>
      </p:pic>
      <p:pic>
        <p:nvPicPr>
          <p:cNvPr id="420" name="Google Shape;420;p57"/>
          <p:cNvPicPr preferRelativeResize="0"/>
          <p:nvPr/>
        </p:nvPicPr>
        <p:blipFill rotWithShape="1">
          <a:blip r:embed="rId6">
            <a:alphaModFix/>
          </a:blip>
          <a:srcRect l="14913" r="11725"/>
          <a:stretch/>
        </p:blipFill>
        <p:spPr>
          <a:xfrm>
            <a:off x="5786204" y="1158253"/>
            <a:ext cx="1753849" cy="2390663"/>
          </a:xfrm>
          <a:prstGeom prst="rect">
            <a:avLst/>
          </a:prstGeom>
          <a:noFill/>
          <a:ln>
            <a:noFill/>
          </a:ln>
        </p:spPr>
      </p:pic>
      <p:pic>
        <p:nvPicPr>
          <p:cNvPr id="421" name="Google Shape;421;p57"/>
          <p:cNvPicPr preferRelativeResize="0"/>
          <p:nvPr/>
        </p:nvPicPr>
        <p:blipFill rotWithShape="1">
          <a:blip r:embed="rId7">
            <a:alphaModFix/>
          </a:blip>
          <a:srcRect/>
          <a:stretch/>
        </p:blipFill>
        <p:spPr>
          <a:xfrm>
            <a:off x="5588745" y="3795083"/>
            <a:ext cx="2096852" cy="28693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9026" name="Picture 1">
            <a:extLst>
              <a:ext uri="{FF2B5EF4-FFF2-40B4-BE49-F238E27FC236}">
                <a16:creationId xmlns:a16="http://schemas.microsoft.com/office/drawing/2014/main" id="{1D5DECA3-B40A-8B65-39D3-058EC8403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213" y="974725"/>
            <a:ext cx="1731962"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2">
            <a:extLst>
              <a:ext uri="{FF2B5EF4-FFF2-40B4-BE49-F238E27FC236}">
                <a16:creationId xmlns:a16="http://schemas.microsoft.com/office/drawing/2014/main" id="{A8033A97-A818-BBE4-6930-F9481D18FD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17900" y="892175"/>
            <a:ext cx="64404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ctor: Elbow 3">
            <a:extLst>
              <a:ext uri="{FF2B5EF4-FFF2-40B4-BE49-F238E27FC236}">
                <a16:creationId xmlns:a16="http://schemas.microsoft.com/office/drawing/2014/main" id="{4A6EAB19-F814-4F80-9B73-FC2C0A091658}"/>
              </a:ext>
            </a:extLst>
          </p:cNvPr>
          <p:cNvCxnSpPr>
            <a:cxnSpLocks/>
          </p:cNvCxnSpPr>
          <p:nvPr/>
        </p:nvCxnSpPr>
        <p:spPr>
          <a:xfrm rot="10800000" flipV="1">
            <a:off x="3517900" y="2598738"/>
            <a:ext cx="5260975" cy="1943100"/>
          </a:xfrm>
          <a:prstGeom prst="bentConnector3">
            <a:avLst/>
          </a:prstGeom>
          <a:ln w="3746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9029" name="Picture 4">
            <a:extLst>
              <a:ext uri="{FF2B5EF4-FFF2-40B4-BE49-F238E27FC236}">
                <a16:creationId xmlns:a16="http://schemas.microsoft.com/office/drawing/2014/main" id="{A8277EBE-DDB0-0975-C67A-501D642EF42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00213" y="4357688"/>
            <a:ext cx="1960562"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8">
            <a:extLst>
              <a:ext uri="{FF2B5EF4-FFF2-40B4-BE49-F238E27FC236}">
                <a16:creationId xmlns:a16="http://schemas.microsoft.com/office/drawing/2014/main" id="{218BA74A-F242-E0F8-D4C0-F152ACA831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43913" y="1136650"/>
            <a:ext cx="196532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12">
            <a:extLst>
              <a:ext uri="{FF2B5EF4-FFF2-40B4-BE49-F238E27FC236}">
                <a16:creationId xmlns:a16="http://schemas.microsoft.com/office/drawing/2014/main" id="{E82D7EE1-C985-8293-AAA5-59E9A815A2E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00213" y="4357688"/>
            <a:ext cx="1960562"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2" name="Picture 13">
            <a:extLst>
              <a:ext uri="{FF2B5EF4-FFF2-40B4-BE49-F238E27FC236}">
                <a16:creationId xmlns:a16="http://schemas.microsoft.com/office/drawing/2014/main" id="{26AD4EA9-013B-A469-52CB-C92CFFE13A9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43913" y="1106488"/>
            <a:ext cx="196532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F270A4EB-9696-B36B-A8A6-B76AF15D46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2175" y="3690938"/>
            <a:ext cx="196215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104B57C0-33CB-64A0-4638-26BBFA386B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1775" y="1917700"/>
            <a:ext cx="196215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1EFB4BCD-5B30-9B65-90D8-F8D2C1D80EA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1738" y="2724150"/>
            <a:ext cx="1960562"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51D07F3D-6DFB-4093-47E3-33CF3FE808B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00213" y="4327525"/>
            <a:ext cx="1960562"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BB379558-62A1-B088-97F6-B6F962E2483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43913" y="1077913"/>
            <a:ext cx="1965325"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8" name="Rectangle 20">
            <a:extLst>
              <a:ext uri="{FF2B5EF4-FFF2-40B4-BE49-F238E27FC236}">
                <a16:creationId xmlns:a16="http://schemas.microsoft.com/office/drawing/2014/main" id="{21A0C26D-DCBF-28E5-34BE-BF879CA6BA15}"/>
              </a:ext>
            </a:extLst>
          </p:cNvPr>
          <p:cNvSpPr>
            <a:spLocks noChangeArrowheads="1"/>
          </p:cNvSpPr>
          <p:nvPr/>
        </p:nvSpPr>
        <p:spPr bwMode="auto">
          <a:xfrm>
            <a:off x="3665538" y="484188"/>
            <a:ext cx="6613525"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Backyard Gardens Provide Connections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5"/>
        <p:cNvGrpSpPr/>
        <p:nvPr/>
      </p:nvGrpSpPr>
      <p:grpSpPr>
        <a:xfrm>
          <a:off x="0" y="0"/>
          <a:ext cx="0" cy="0"/>
          <a:chOff x="0" y="0"/>
          <a:chExt cx="0" cy="0"/>
        </a:xfrm>
      </p:grpSpPr>
      <p:sp>
        <p:nvSpPr>
          <p:cNvPr id="426" name="Google Shape;426;p58"/>
          <p:cNvSpPr txBox="1">
            <a:spLocks noGrp="1"/>
          </p:cNvSpPr>
          <p:nvPr>
            <p:ph type="body" idx="1"/>
          </p:nvPr>
        </p:nvSpPr>
        <p:spPr>
          <a:xfrm>
            <a:off x="838200" y="1389888"/>
            <a:ext cx="10515600" cy="5230400"/>
          </a:xfrm>
          <a:prstGeom prst="rect">
            <a:avLst/>
          </a:prstGeom>
        </p:spPr>
        <p:txBody>
          <a:bodyPr spcFirstLastPara="1" wrap="square" lIns="91433" tIns="45700" rIns="91433" bIns="45700" anchor="t" anchorCtr="0">
            <a:normAutofit/>
          </a:bodyPr>
          <a:lstStyle/>
          <a:p>
            <a:pPr marL="0" indent="0">
              <a:buNone/>
            </a:pPr>
            <a:endParaRPr/>
          </a:p>
        </p:txBody>
      </p:sp>
      <p:sp>
        <p:nvSpPr>
          <p:cNvPr id="427" name="Google Shape;427;p58"/>
          <p:cNvSpPr txBox="1">
            <a:spLocks noGrp="1"/>
          </p:cNvSpPr>
          <p:nvPr>
            <p:ph type="title"/>
          </p:nvPr>
        </p:nvSpPr>
        <p:spPr>
          <a:xfrm>
            <a:off x="838200" y="279793"/>
            <a:ext cx="10515600" cy="878400"/>
          </a:xfrm>
          <a:prstGeom prst="rect">
            <a:avLst/>
          </a:prstGeom>
        </p:spPr>
        <p:txBody>
          <a:bodyPr spcFirstLastPara="1" wrap="square" lIns="91433" tIns="45700" rIns="91433" bIns="45700" anchor="ctr" anchorCtr="0">
            <a:normAutofit/>
          </a:bodyPr>
          <a:lstStyle/>
          <a:p>
            <a:r>
              <a:rPr lang="en"/>
              <a:t>Gardens as Corridors</a:t>
            </a:r>
            <a:endParaRPr/>
          </a:p>
        </p:txBody>
      </p:sp>
      <p:pic>
        <p:nvPicPr>
          <p:cNvPr id="428" name="Google Shape;428;p58"/>
          <p:cNvPicPr preferRelativeResize="0"/>
          <p:nvPr/>
        </p:nvPicPr>
        <p:blipFill>
          <a:blip r:embed="rId3">
            <a:alphaModFix/>
          </a:blip>
          <a:stretch>
            <a:fillRect/>
          </a:stretch>
        </p:blipFill>
        <p:spPr>
          <a:xfrm>
            <a:off x="196434" y="1461934"/>
            <a:ext cx="7847533" cy="5230397"/>
          </a:xfrm>
          <a:prstGeom prst="rect">
            <a:avLst/>
          </a:prstGeom>
          <a:noFill/>
          <a:ln>
            <a:noFill/>
          </a:ln>
        </p:spPr>
      </p:pic>
      <p:pic>
        <p:nvPicPr>
          <p:cNvPr id="429" name="Google Shape;429;p58"/>
          <p:cNvPicPr preferRelativeResize="0"/>
          <p:nvPr/>
        </p:nvPicPr>
        <p:blipFill>
          <a:blip r:embed="rId4">
            <a:alphaModFix/>
          </a:blip>
          <a:stretch>
            <a:fillRect/>
          </a:stretch>
        </p:blipFill>
        <p:spPr>
          <a:xfrm>
            <a:off x="8260167" y="1389900"/>
            <a:ext cx="3924531" cy="5230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31074" name="Title 2">
            <a:extLst>
              <a:ext uri="{FF2B5EF4-FFF2-40B4-BE49-F238E27FC236}">
                <a16:creationId xmlns:a16="http://schemas.microsoft.com/office/drawing/2014/main" id="{8C8DC095-BAD8-B4AE-8D39-4C1435C403C9}"/>
              </a:ext>
            </a:extLst>
          </p:cNvPr>
          <p:cNvSpPr>
            <a:spLocks noGrp="1" noChangeArrowheads="1"/>
          </p:cNvSpPr>
          <p:nvPr>
            <p:ph type="title"/>
          </p:nvPr>
        </p:nvSpPr>
        <p:spPr>
          <a:xfrm>
            <a:off x="838200" y="279400"/>
            <a:ext cx="10515600" cy="879475"/>
          </a:xfrm>
        </p:spPr>
        <p:txBody>
          <a:bodyPr/>
          <a:lstStyle/>
          <a:p>
            <a:r>
              <a:rPr lang="en-US" altLang="en-US" dirty="0"/>
              <a:t>Creating a Migratory skyway: </a:t>
            </a:r>
          </a:p>
        </p:txBody>
      </p:sp>
      <p:pic>
        <p:nvPicPr>
          <p:cNvPr id="131075" name="Picture 3">
            <a:extLst>
              <a:ext uri="{FF2B5EF4-FFF2-40B4-BE49-F238E27FC236}">
                <a16:creationId xmlns:a16="http://schemas.microsoft.com/office/drawing/2014/main" id="{A3FA7D8D-8B4C-E7D0-76FC-75F35D125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2225"/>
            <a:ext cx="325755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1">
            <a:extLst>
              <a:ext uri="{FF2B5EF4-FFF2-40B4-BE49-F238E27FC236}">
                <a16:creationId xmlns:a16="http://schemas.microsoft.com/office/drawing/2014/main" id="{FD70F48A-A76C-02BF-5FFE-9FEF607EC94F}"/>
              </a:ext>
            </a:extLst>
          </p:cNvPr>
          <p:cNvSpPr txBox="1">
            <a:spLocks noChangeArrowheads="1"/>
          </p:cNvSpPr>
          <p:nvPr/>
        </p:nvSpPr>
        <p:spPr bwMode="auto">
          <a:xfrm>
            <a:off x="3690938" y="1292225"/>
            <a:ext cx="413861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Spring: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February, March, April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Native azelias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Lawn ‘weeds’ - Dandelions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Fragrant sumac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Fall: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September, October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Joe Pye weed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Goldenrods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Tithonia (Mexican sunflower)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Aster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p:txBody>
      </p:sp>
      <p:sp>
        <p:nvSpPr>
          <p:cNvPr id="131077" name="TextBox 6">
            <a:extLst>
              <a:ext uri="{FF2B5EF4-FFF2-40B4-BE49-F238E27FC236}">
                <a16:creationId xmlns:a16="http://schemas.microsoft.com/office/drawing/2014/main" id="{544C3371-C1C2-AD0D-0E80-C6ACAC948E9F}"/>
              </a:ext>
            </a:extLst>
          </p:cNvPr>
          <p:cNvSpPr txBox="1">
            <a:spLocks noChangeArrowheads="1"/>
          </p:cNvSpPr>
          <p:nvPr/>
        </p:nvSpPr>
        <p:spPr bwMode="auto">
          <a:xfrm>
            <a:off x="427038" y="4935538"/>
            <a:ext cx="6096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4"/>
              </a:rPr>
              <a:t>https://www.nwf.org/Garden-For-Wildlife/About/Native-Plants/Monarch-Nectar-Guides.aspx</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131078" name="Picture 3">
            <a:extLst>
              <a:ext uri="{FF2B5EF4-FFF2-40B4-BE49-F238E27FC236}">
                <a16:creationId xmlns:a16="http://schemas.microsoft.com/office/drawing/2014/main" id="{E68831B9-FBA9-8C86-DF1C-97E44E042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916488"/>
            <a:ext cx="24987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Picture 4">
            <a:extLst>
              <a:ext uri="{FF2B5EF4-FFF2-40B4-BE49-F238E27FC236}">
                <a16:creationId xmlns:a16="http://schemas.microsoft.com/office/drawing/2014/main" id="{C2D5B585-D0C3-44C5-70B9-D9A45D1696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2550" y="1566863"/>
            <a:ext cx="2792413"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pic>
        <p:nvPicPr>
          <p:cNvPr id="4" name="My Movie 9.mov">
            <a:hlinkClick r:id="" action="ppaction://media"/>
            <a:extLst>
              <a:ext uri="{FF2B5EF4-FFF2-40B4-BE49-F238E27FC236}">
                <a16:creationId xmlns:a16="http://schemas.microsoft.com/office/drawing/2014/main" id="{9054F21B-F096-893E-4B30-168FC182A2D0}"/>
              </a:ext>
            </a:extLst>
          </p:cNvPr>
          <p:cNvPicPr>
            <a:picLocks noGrp="1" noRot="1" noChangeAspect="1" noChangeArrowheads="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4778375" y="1273175"/>
            <a:ext cx="7256463" cy="5440363"/>
          </a:xfrm>
        </p:spPr>
      </p:pic>
      <p:sp>
        <p:nvSpPr>
          <p:cNvPr id="133123" name="Title 2">
            <a:extLst>
              <a:ext uri="{FF2B5EF4-FFF2-40B4-BE49-F238E27FC236}">
                <a16:creationId xmlns:a16="http://schemas.microsoft.com/office/drawing/2014/main" id="{620CA084-F4C0-7A24-8B70-F7FC3A12DF29}"/>
              </a:ext>
            </a:extLst>
          </p:cNvPr>
          <p:cNvSpPr>
            <a:spLocks noGrp="1" noChangeArrowheads="1"/>
          </p:cNvSpPr>
          <p:nvPr>
            <p:ph type="title"/>
          </p:nvPr>
        </p:nvSpPr>
        <p:spPr>
          <a:xfrm>
            <a:off x="838200" y="279400"/>
            <a:ext cx="10515600" cy="879475"/>
          </a:xfrm>
        </p:spPr>
        <p:txBody>
          <a:bodyPr/>
          <a:lstStyle/>
          <a:p>
            <a:r>
              <a:rPr lang="en-US" altLang="en-US" dirty="0"/>
              <a:t>Along the Skyway:  </a:t>
            </a:r>
            <a:r>
              <a:rPr lang="en-US" altLang="en-US" sz="3600" dirty="0"/>
              <a:t>Need for nectar / resource stops</a:t>
            </a:r>
          </a:p>
        </p:txBody>
      </p:sp>
      <p:pic>
        <p:nvPicPr>
          <p:cNvPr id="133124" name="Picture 4">
            <a:extLst>
              <a:ext uri="{FF2B5EF4-FFF2-40B4-BE49-F238E27FC236}">
                <a16:creationId xmlns:a16="http://schemas.microsoft.com/office/drawing/2014/main" id="{B163B4F3-3719-0140-551B-8E9151C4EC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3" y="1373188"/>
            <a:ext cx="186055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6">
            <a:extLst>
              <a:ext uri="{FF2B5EF4-FFF2-40B4-BE49-F238E27FC236}">
                <a16:creationId xmlns:a16="http://schemas.microsoft.com/office/drawing/2014/main" id="{44FCEE3F-801C-8A00-DC47-3CAE455DD4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888" y="3201988"/>
            <a:ext cx="20574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9">
            <a:extLst>
              <a:ext uri="{FF2B5EF4-FFF2-40B4-BE49-F238E27FC236}">
                <a16:creationId xmlns:a16="http://schemas.microsoft.com/office/drawing/2014/main" id="{7797C74C-0E7A-33F9-B869-38FB38B978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8333" t="28198" r="42130" b="30234"/>
          <a:stretch>
            <a:fillRect/>
          </a:stretch>
        </p:blipFill>
        <p:spPr bwMode="auto">
          <a:xfrm>
            <a:off x="2511425" y="1649413"/>
            <a:ext cx="1971675"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Picture 10">
            <a:extLst>
              <a:ext uri="{FF2B5EF4-FFF2-40B4-BE49-F238E27FC236}">
                <a16:creationId xmlns:a16="http://schemas.microsoft.com/office/drawing/2014/main" id="{A1D743C3-DF13-4944-9843-CD350DE111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3754" t="24043" r="39223" b="44061"/>
          <a:stretch>
            <a:fillRect/>
          </a:stretch>
        </p:blipFill>
        <p:spPr bwMode="auto">
          <a:xfrm>
            <a:off x="2371725" y="3956050"/>
            <a:ext cx="2325688"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pic>
        <p:nvPicPr>
          <p:cNvPr id="141314" name="Picture 3">
            <a:extLst>
              <a:ext uri="{FF2B5EF4-FFF2-40B4-BE49-F238E27FC236}">
                <a16:creationId xmlns:a16="http://schemas.microsoft.com/office/drawing/2014/main" id="{91B94D11-A332-AB98-E893-FC270EF127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533400"/>
            <a:ext cx="8639175"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4">
            <a:extLst>
              <a:ext uri="{FF2B5EF4-FFF2-40B4-BE49-F238E27FC236}">
                <a16:creationId xmlns:a16="http://schemas.microsoft.com/office/drawing/2014/main" id="{4051FF89-79B4-8F16-0830-1563A2B3A745}"/>
              </a:ext>
            </a:extLst>
          </p:cNvPr>
          <p:cNvSpPr>
            <a:spLocks noChangeArrowheads="1"/>
          </p:cNvSpPr>
          <p:nvPr/>
        </p:nvSpPr>
        <p:spPr bwMode="auto">
          <a:xfrm>
            <a:off x="3962400" y="5486402"/>
            <a:ext cx="4440664" cy="954107"/>
          </a:xfrm>
          <a:prstGeom prst="rect">
            <a:avLst/>
          </a:prstGeom>
          <a:solidFill>
            <a:schemeClr val="accent2">
              <a:lumMod val="40000"/>
              <a:lumOff val="60000"/>
            </a:schemeClr>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highlight>
                  <a:srgbClr val="000080"/>
                </a:highlight>
                <a:uLnTx/>
                <a:uFillTx/>
                <a:latin typeface="Times New Roman" panose="02020603050405020304" pitchFamily="18" charset="0"/>
                <a:ea typeface="+mn-ea"/>
                <a:cs typeface="+mn-cs"/>
                <a:hlinkClick r:id="rId4"/>
              </a:rPr>
              <a:t>http://georgiabiodiversity.org/</a:t>
            </a:r>
            <a:endParaRPr kumimoji="0" lang="en-US" altLang="en-US" sz="2800" b="0" i="0" u="none" strike="noStrike" kern="1200" cap="none" spc="0" normalizeH="0" baseline="0" noProof="0" dirty="0">
              <a:ln>
                <a:noFill/>
              </a:ln>
              <a:solidFill>
                <a:srgbClr val="000000"/>
              </a:solidFill>
              <a:effectLst/>
              <a:highlight>
                <a:srgbClr val="000080"/>
              </a:highligh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148482" name="Title 2">
            <a:extLst>
              <a:ext uri="{FF2B5EF4-FFF2-40B4-BE49-F238E27FC236}">
                <a16:creationId xmlns:a16="http://schemas.microsoft.com/office/drawing/2014/main" id="{FB85BE78-A6C2-942F-309D-FCC9DFDAF4A8}"/>
              </a:ext>
            </a:extLst>
          </p:cNvPr>
          <p:cNvSpPr>
            <a:spLocks noGrp="1"/>
          </p:cNvSpPr>
          <p:nvPr>
            <p:ph type="title"/>
          </p:nvPr>
        </p:nvSpPr>
        <p:spPr>
          <a:xfrm>
            <a:off x="838200" y="279400"/>
            <a:ext cx="10515600" cy="879475"/>
          </a:xfrm>
        </p:spPr>
        <p:txBody>
          <a:bodyPr/>
          <a:lstStyle/>
          <a:p>
            <a:r>
              <a:rPr lang="en-US" altLang="en-US"/>
              <a:t>Regional Research</a:t>
            </a:r>
          </a:p>
        </p:txBody>
      </p:sp>
      <p:pic>
        <p:nvPicPr>
          <p:cNvPr id="148483" name="Picture 1">
            <a:extLst>
              <a:ext uri="{FF2B5EF4-FFF2-40B4-BE49-F238E27FC236}">
                <a16:creationId xmlns:a16="http://schemas.microsoft.com/office/drawing/2014/main" id="{A694F3F4-5578-64E0-E7A3-9BA8A420D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0475"/>
            <a:ext cx="63849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2">
            <a:extLst>
              <a:ext uri="{FF2B5EF4-FFF2-40B4-BE49-F238E27FC236}">
                <a16:creationId xmlns:a16="http://schemas.microsoft.com/office/drawing/2014/main" id="{C2C8D554-B1A8-DF9A-5A0E-A71251E04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825" y="5307013"/>
            <a:ext cx="2595563"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4">
            <a:extLst>
              <a:ext uri="{FF2B5EF4-FFF2-40B4-BE49-F238E27FC236}">
                <a16:creationId xmlns:a16="http://schemas.microsoft.com/office/drawing/2014/main" id="{F9F74EB6-32C2-A9A2-05FB-46A757FCE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6950" y="1390650"/>
            <a:ext cx="357505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FAB9556-1F9E-C8C6-B94A-16C0884ACAE7}"/>
              </a:ext>
            </a:extLst>
          </p:cNvPr>
          <p:cNvSpPr txBox="1">
            <a:spLocks noChangeArrowheads="1"/>
          </p:cNvSpPr>
          <p:nvPr/>
        </p:nvSpPr>
        <p:spPr bwMode="auto">
          <a:xfrm>
            <a:off x="8058150" y="2513013"/>
            <a:ext cx="3048000" cy="9223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MOVES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(Monarchs Overwintering Eastern States)</a:t>
            </a:r>
          </a:p>
        </p:txBody>
      </p:sp>
      <p:pic>
        <p:nvPicPr>
          <p:cNvPr id="148487" name="Picture 7">
            <a:extLst>
              <a:ext uri="{FF2B5EF4-FFF2-40B4-BE49-F238E27FC236}">
                <a16:creationId xmlns:a16="http://schemas.microsoft.com/office/drawing/2014/main" id="{0CAD0BF0-2C4D-4345-11B7-7687A57C0E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1500" y="3762375"/>
            <a:ext cx="22733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2E796-B702-091B-16EF-62C08DAA7B7E}"/>
              </a:ext>
            </a:extLst>
          </p:cNvPr>
          <p:cNvPicPr>
            <a:picLocks noChangeAspect="1"/>
          </p:cNvPicPr>
          <p:nvPr/>
        </p:nvPicPr>
        <p:blipFill>
          <a:blip r:embed="rId3"/>
          <a:stretch>
            <a:fillRect/>
          </a:stretch>
        </p:blipFill>
        <p:spPr>
          <a:xfrm>
            <a:off x="1912389" y="1628481"/>
            <a:ext cx="8572500" cy="4086225"/>
          </a:xfrm>
          <a:prstGeom prst="rect">
            <a:avLst/>
          </a:prstGeom>
        </p:spPr>
      </p:pic>
      <p:sp>
        <p:nvSpPr>
          <p:cNvPr id="4" name="TextBox 3">
            <a:extLst>
              <a:ext uri="{FF2B5EF4-FFF2-40B4-BE49-F238E27FC236}">
                <a16:creationId xmlns:a16="http://schemas.microsoft.com/office/drawing/2014/main" id="{3B059DC6-7688-90D3-8A2B-12A2714EADBE}"/>
              </a:ext>
            </a:extLst>
          </p:cNvPr>
          <p:cNvSpPr txBox="1"/>
          <p:nvPr/>
        </p:nvSpPr>
        <p:spPr>
          <a:xfrm>
            <a:off x="989159" y="6058555"/>
            <a:ext cx="6097554" cy="307777"/>
          </a:xfrm>
          <a:prstGeom prst="rect">
            <a:avLst/>
          </a:prstGeom>
          <a:noFill/>
        </p:spPr>
        <p:txBody>
          <a:bodyPr wrap="square">
            <a:spAutoFit/>
          </a:bodyPr>
          <a:lstStyle/>
          <a:p>
            <a:r>
              <a:rPr lang="en-US" sz="1400" dirty="0"/>
              <a:t>https://idtools.org/id/leps/lepintercept/morphology.html</a:t>
            </a:r>
          </a:p>
        </p:txBody>
      </p:sp>
      <p:sp>
        <p:nvSpPr>
          <p:cNvPr id="5" name="Title 4">
            <a:extLst>
              <a:ext uri="{FF2B5EF4-FFF2-40B4-BE49-F238E27FC236}">
                <a16:creationId xmlns:a16="http://schemas.microsoft.com/office/drawing/2014/main" id="{0574392D-709A-B33F-4B73-74855A70B37E}"/>
              </a:ext>
            </a:extLst>
          </p:cNvPr>
          <p:cNvSpPr>
            <a:spLocks noGrp="1"/>
          </p:cNvSpPr>
          <p:nvPr>
            <p:ph type="title"/>
          </p:nvPr>
        </p:nvSpPr>
        <p:spPr/>
        <p:txBody>
          <a:bodyPr/>
          <a:lstStyle/>
          <a:p>
            <a:r>
              <a:rPr lang="en-US" dirty="0"/>
              <a:t>Morphology: Caterpillar</a:t>
            </a:r>
          </a:p>
        </p:txBody>
      </p:sp>
    </p:spTree>
    <p:extLst>
      <p:ext uri="{BB962C8B-B14F-4D97-AF65-F5344CB8AC3E}">
        <p14:creationId xmlns:p14="http://schemas.microsoft.com/office/powerpoint/2010/main" val="2233037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150530" name="Title 2">
            <a:extLst>
              <a:ext uri="{FF2B5EF4-FFF2-40B4-BE49-F238E27FC236}">
                <a16:creationId xmlns:a16="http://schemas.microsoft.com/office/drawing/2014/main" id="{70581592-9589-86EA-9528-10829698B38D}"/>
              </a:ext>
            </a:extLst>
          </p:cNvPr>
          <p:cNvSpPr>
            <a:spLocks noGrp="1"/>
          </p:cNvSpPr>
          <p:nvPr>
            <p:ph type="title"/>
          </p:nvPr>
        </p:nvSpPr>
        <p:spPr>
          <a:xfrm>
            <a:off x="838200" y="279400"/>
            <a:ext cx="10515600" cy="879475"/>
          </a:xfrm>
        </p:spPr>
        <p:txBody>
          <a:bodyPr/>
          <a:lstStyle/>
          <a:p>
            <a:r>
              <a:rPr lang="en-US" altLang="en-US"/>
              <a:t>National Outreach</a:t>
            </a:r>
          </a:p>
        </p:txBody>
      </p:sp>
      <p:pic>
        <p:nvPicPr>
          <p:cNvPr id="150531" name="Picture 5">
            <a:extLst>
              <a:ext uri="{FF2B5EF4-FFF2-40B4-BE49-F238E27FC236}">
                <a16:creationId xmlns:a16="http://schemas.microsoft.com/office/drawing/2014/main" id="{A10D1347-0D20-2B19-268F-3D8F3A108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012"/>
          <a:stretch>
            <a:fillRect/>
          </a:stretch>
        </p:blipFill>
        <p:spPr bwMode="auto">
          <a:xfrm>
            <a:off x="212725" y="1260475"/>
            <a:ext cx="2503488"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7">
            <a:extLst>
              <a:ext uri="{FF2B5EF4-FFF2-40B4-BE49-F238E27FC236}">
                <a16:creationId xmlns:a16="http://schemas.microsoft.com/office/drawing/2014/main" id="{7C128B46-8AD5-4FA3-BDF6-06216CAB0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2397"/>
          <a:stretch>
            <a:fillRect/>
          </a:stretch>
        </p:blipFill>
        <p:spPr bwMode="auto">
          <a:xfrm>
            <a:off x="150813" y="3133725"/>
            <a:ext cx="3630612"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9">
            <a:extLst>
              <a:ext uri="{FF2B5EF4-FFF2-40B4-BE49-F238E27FC236}">
                <a16:creationId xmlns:a16="http://schemas.microsoft.com/office/drawing/2014/main" id="{45D7C45B-61F6-3068-BE24-8CA4D5AD0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7313" y="1260475"/>
            <a:ext cx="43338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TextBox 11">
            <a:extLst>
              <a:ext uri="{FF2B5EF4-FFF2-40B4-BE49-F238E27FC236}">
                <a16:creationId xmlns:a16="http://schemas.microsoft.com/office/drawing/2014/main" id="{83B831C7-97AF-A900-00C1-81124AA9D191}"/>
              </a:ext>
            </a:extLst>
          </p:cNvPr>
          <p:cNvSpPr txBox="1">
            <a:spLocks noChangeArrowheads="1"/>
          </p:cNvSpPr>
          <p:nvPr/>
        </p:nvSpPr>
        <p:spPr bwMode="auto">
          <a:xfrm>
            <a:off x="150812" y="6313488"/>
            <a:ext cx="3630613" cy="338554"/>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https://rosalynncarterbutterflytrail.org/</a:t>
            </a:r>
          </a:p>
        </p:txBody>
      </p:sp>
      <p:sp>
        <p:nvSpPr>
          <p:cNvPr id="150535" name="TextBox 13">
            <a:extLst>
              <a:ext uri="{FF2B5EF4-FFF2-40B4-BE49-F238E27FC236}">
                <a16:creationId xmlns:a16="http://schemas.microsoft.com/office/drawing/2014/main" id="{ACD1AAF1-4E89-7DEB-F474-47FBEFC6D976}"/>
              </a:ext>
            </a:extLst>
          </p:cNvPr>
          <p:cNvSpPr txBox="1">
            <a:spLocks noChangeArrowheads="1"/>
          </p:cNvSpPr>
          <p:nvPr/>
        </p:nvSpPr>
        <p:spPr bwMode="auto">
          <a:xfrm>
            <a:off x="8743950" y="2498725"/>
            <a:ext cx="2493963" cy="369888"/>
          </a:xfrm>
          <a:prstGeom prst="rect">
            <a:avLst/>
          </a:prstGeom>
          <a:solidFill>
            <a:schemeClr val="bg1"/>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https://www.naba.org/</a:t>
            </a:r>
          </a:p>
        </p:txBody>
      </p:sp>
      <p:pic>
        <p:nvPicPr>
          <p:cNvPr id="150536" name="Picture 15">
            <a:extLst>
              <a:ext uri="{FF2B5EF4-FFF2-40B4-BE49-F238E27FC236}">
                <a16:creationId xmlns:a16="http://schemas.microsoft.com/office/drawing/2014/main" id="{CC6ED22D-7D91-07AF-B1E0-56662CE5A3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7931" y="4643438"/>
            <a:ext cx="5203257"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7" name="TextBox 17">
            <a:extLst>
              <a:ext uri="{FF2B5EF4-FFF2-40B4-BE49-F238E27FC236}">
                <a16:creationId xmlns:a16="http://schemas.microsoft.com/office/drawing/2014/main" id="{23173D30-9214-A0ED-7B7F-B7E869906D78}"/>
              </a:ext>
            </a:extLst>
          </p:cNvPr>
          <p:cNvSpPr txBox="1">
            <a:spLocks noChangeArrowheads="1"/>
          </p:cNvSpPr>
          <p:nvPr/>
        </p:nvSpPr>
        <p:spPr bwMode="auto">
          <a:xfrm>
            <a:off x="8410575" y="6021388"/>
            <a:ext cx="2641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https://journeynorth.org/</a:t>
            </a:r>
          </a:p>
        </p:txBody>
      </p:sp>
      <p:pic>
        <p:nvPicPr>
          <p:cNvPr id="150538" name="Picture 2">
            <a:extLst>
              <a:ext uri="{FF2B5EF4-FFF2-40B4-BE49-F238E27FC236}">
                <a16:creationId xmlns:a16="http://schemas.microsoft.com/office/drawing/2014/main" id="{3D83F4F5-DC8F-C147-2776-098995BD75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1119" y="1738312"/>
            <a:ext cx="37179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52CAC7-5224-CE69-4E9A-F0B2E8AF148F}"/>
              </a:ext>
            </a:extLst>
          </p:cNvPr>
          <p:cNvSpPr>
            <a:spLocks noGrp="1"/>
          </p:cNvSpPr>
          <p:nvPr>
            <p:ph idx="1"/>
          </p:nvPr>
        </p:nvSpPr>
        <p:spPr/>
        <p:txBody>
          <a:bodyPr/>
          <a:lstStyle/>
          <a:p>
            <a:endParaRPr lang="en-US"/>
          </a:p>
        </p:txBody>
      </p:sp>
      <p:sp>
        <p:nvSpPr>
          <p:cNvPr id="152578" name="Title 2">
            <a:extLst>
              <a:ext uri="{FF2B5EF4-FFF2-40B4-BE49-F238E27FC236}">
                <a16:creationId xmlns:a16="http://schemas.microsoft.com/office/drawing/2014/main" id="{67425301-80E3-CC69-4528-87F82A6DB3DE}"/>
              </a:ext>
            </a:extLst>
          </p:cNvPr>
          <p:cNvSpPr>
            <a:spLocks noGrp="1"/>
          </p:cNvSpPr>
          <p:nvPr>
            <p:ph type="title"/>
          </p:nvPr>
        </p:nvSpPr>
        <p:spPr/>
        <p:txBody>
          <a:bodyPr/>
          <a:lstStyle/>
          <a:p>
            <a:r>
              <a:rPr lang="en-US" altLang="en-US"/>
              <a:t>Global Conservation</a:t>
            </a:r>
          </a:p>
        </p:txBody>
      </p:sp>
      <p:pic>
        <p:nvPicPr>
          <p:cNvPr id="152579" name="Picture 4">
            <a:extLst>
              <a:ext uri="{FF2B5EF4-FFF2-40B4-BE49-F238E27FC236}">
                <a16:creationId xmlns:a16="http://schemas.microsoft.com/office/drawing/2014/main" id="{7F5F4333-15E5-F999-DC4A-0F3C26C2C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150" y="4056063"/>
            <a:ext cx="5794375"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6">
            <a:extLst>
              <a:ext uri="{FF2B5EF4-FFF2-40B4-BE49-F238E27FC236}">
                <a16:creationId xmlns:a16="http://schemas.microsoft.com/office/drawing/2014/main" id="{F460037F-D772-14CD-E4EE-249FA319B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863" y="1255713"/>
            <a:ext cx="2300287"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8">
            <a:extLst>
              <a:ext uri="{FF2B5EF4-FFF2-40B4-BE49-F238E27FC236}">
                <a16:creationId xmlns:a16="http://schemas.microsoft.com/office/drawing/2014/main" id="{D11251C0-68C9-61C7-CD21-24564EE48A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7788" y="1293813"/>
            <a:ext cx="31400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2" name="TextBox 6">
            <a:extLst>
              <a:ext uri="{FF2B5EF4-FFF2-40B4-BE49-F238E27FC236}">
                <a16:creationId xmlns:a16="http://schemas.microsoft.com/office/drawing/2014/main" id="{4A8FAE12-8776-AD0B-5C2F-3E7B9CEF25B2}"/>
              </a:ext>
            </a:extLst>
          </p:cNvPr>
          <p:cNvSpPr txBox="1">
            <a:spLocks noChangeArrowheads="1"/>
          </p:cNvSpPr>
          <p:nvPr/>
        </p:nvSpPr>
        <p:spPr bwMode="auto">
          <a:xfrm>
            <a:off x="349250" y="4935538"/>
            <a:ext cx="51546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6"/>
              </a:rPr>
              <a:t>https://www.inaturalist.org/</a:t>
            </a:r>
            <a:endPar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154626" name="Title 1">
            <a:extLst>
              <a:ext uri="{FF2B5EF4-FFF2-40B4-BE49-F238E27FC236}">
                <a16:creationId xmlns:a16="http://schemas.microsoft.com/office/drawing/2014/main" id="{DADE05B7-EC5A-1895-B6A3-F110C5FCCA52}"/>
              </a:ext>
            </a:extLst>
          </p:cNvPr>
          <p:cNvSpPr>
            <a:spLocks noGrp="1" noChangeArrowheads="1"/>
          </p:cNvSpPr>
          <p:nvPr>
            <p:ph type="title"/>
          </p:nvPr>
        </p:nvSpPr>
        <p:spPr/>
        <p:txBody>
          <a:bodyPr/>
          <a:lstStyle/>
          <a:p>
            <a:pPr eaLnBrk="1" hangingPunct="1"/>
            <a:endParaRPr lang="en-US" altLang="en-US"/>
          </a:p>
        </p:txBody>
      </p:sp>
      <p:sp>
        <p:nvSpPr>
          <p:cNvPr id="154627" name="Content Placeholder 2">
            <a:extLst>
              <a:ext uri="{FF2B5EF4-FFF2-40B4-BE49-F238E27FC236}">
                <a16:creationId xmlns:a16="http://schemas.microsoft.com/office/drawing/2014/main" id="{9C159D07-0616-420B-A78C-DC7332716FF2}"/>
              </a:ext>
            </a:extLst>
          </p:cNvPr>
          <p:cNvSpPr>
            <a:spLocks noGrp="1" noChangeArrowheads="1"/>
          </p:cNvSpPr>
          <p:nvPr>
            <p:ph idx="1"/>
          </p:nvPr>
        </p:nvSpPr>
        <p:spPr/>
        <p:txBody>
          <a:bodyPr/>
          <a:lstStyle/>
          <a:p>
            <a:pPr eaLnBrk="1" hangingPunct="1"/>
            <a:endParaRPr lang="en-US" altLang="en-US"/>
          </a:p>
        </p:txBody>
      </p:sp>
      <p:pic>
        <p:nvPicPr>
          <p:cNvPr id="154628" name="Picture 3">
            <a:extLst>
              <a:ext uri="{FF2B5EF4-FFF2-40B4-BE49-F238E27FC236}">
                <a16:creationId xmlns:a16="http://schemas.microsoft.com/office/drawing/2014/main" id="{F4A27653-3A05-9E5D-550F-7BC2B4342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2192000" cy="6858000"/>
          </a:xfrm>
          <a:prstGeom prst="rect">
            <a:avLst/>
          </a:prstGeom>
          <a:solidFill>
            <a:srgbClr val="CCFF99"/>
          </a:solidFill>
          <a:ln>
            <a:noFill/>
          </a:ln>
        </p:spPr>
      </p:pic>
      <p:pic>
        <p:nvPicPr>
          <p:cNvPr id="154629" name="Picture 4">
            <a:extLst>
              <a:ext uri="{FF2B5EF4-FFF2-40B4-BE49-F238E27FC236}">
                <a16:creationId xmlns:a16="http://schemas.microsoft.com/office/drawing/2014/main" id="{F0E8C6F8-4350-905F-C9E9-4E631301B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4638" y="3775075"/>
            <a:ext cx="30607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96FDBA-2DBF-BDD1-B2C3-F6872EB15410}"/>
              </a:ext>
            </a:extLst>
          </p:cNvPr>
          <p:cNvSpPr>
            <a:spLocks noGrp="1"/>
          </p:cNvSpPr>
          <p:nvPr>
            <p:ph type="title"/>
          </p:nvPr>
        </p:nvSpPr>
        <p:spPr/>
        <p:txBody>
          <a:bodyPr/>
          <a:lstStyle/>
          <a:p>
            <a:r>
              <a:rPr lang="en-US" dirty="0"/>
              <a:t>Caterpillar growth</a:t>
            </a:r>
          </a:p>
        </p:txBody>
      </p:sp>
      <p:sp>
        <p:nvSpPr>
          <p:cNvPr id="5" name="TextBox 4">
            <a:extLst>
              <a:ext uri="{FF2B5EF4-FFF2-40B4-BE49-F238E27FC236}">
                <a16:creationId xmlns:a16="http://schemas.microsoft.com/office/drawing/2014/main" id="{566844A4-7BD1-2E8D-DAE5-E024628D3688}"/>
              </a:ext>
            </a:extLst>
          </p:cNvPr>
          <p:cNvSpPr txBox="1"/>
          <p:nvPr/>
        </p:nvSpPr>
        <p:spPr>
          <a:xfrm>
            <a:off x="838200" y="1372455"/>
            <a:ext cx="3977196" cy="5786199"/>
          </a:xfrm>
          <a:prstGeom prst="rect">
            <a:avLst/>
          </a:prstGeom>
          <a:noFill/>
        </p:spPr>
        <p:txBody>
          <a:bodyPr wrap="square" rtlCol="0">
            <a:spAutoFit/>
          </a:bodyPr>
          <a:lstStyle/>
          <a:p>
            <a:pPr marL="285750" indent="-285750">
              <a:buFont typeface="Arial" panose="020B0604020202020204" pitchFamily="34" charset="0"/>
              <a:buChar char="•"/>
            </a:pPr>
            <a:r>
              <a:rPr lang="en-US" sz="1600" dirty="0"/>
              <a:t>One species of butterfly or moth will only lay eggs on a specific species (or genus) of plant.  (Example:  Monarchs laying eggs on milkweed)</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Caterpillars rely on that plant species to survive. Eating any other species will kill the caterpillar.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caterpillar stage is about 2-4 weeks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For many Lepidoptera, this is the longest life stage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Growth is quick.  As the caterpillar grows, it molts.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Each time it molts it becomes a new instar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Example:  Black swallowtail has four caterpillar instars before forming a chrysalis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dirty="0"/>
          </a:p>
        </p:txBody>
      </p:sp>
      <p:pic>
        <p:nvPicPr>
          <p:cNvPr id="10" name="Content Placeholder 9">
            <a:extLst>
              <a:ext uri="{FF2B5EF4-FFF2-40B4-BE49-F238E27FC236}">
                <a16:creationId xmlns:a16="http://schemas.microsoft.com/office/drawing/2014/main" id="{E0C876AF-8455-903A-D8A1-14B3C28E5317}"/>
              </a:ext>
            </a:extLst>
          </p:cNvPr>
          <p:cNvPicPr>
            <a:picLocks noGrp="1" noChangeAspect="1"/>
          </p:cNvPicPr>
          <p:nvPr>
            <p:ph idx="1"/>
          </p:nvPr>
        </p:nvPicPr>
        <p:blipFill>
          <a:blip r:embed="rId3"/>
          <a:stretch>
            <a:fillRect/>
          </a:stretch>
        </p:blipFill>
        <p:spPr>
          <a:xfrm>
            <a:off x="6682933" y="1283099"/>
            <a:ext cx="3921918" cy="5229225"/>
          </a:xfrm>
          <a:prstGeom prst="rect">
            <a:avLst/>
          </a:prstGeom>
        </p:spPr>
      </p:pic>
      <p:sp>
        <p:nvSpPr>
          <p:cNvPr id="12" name="TextBox 11">
            <a:extLst>
              <a:ext uri="{FF2B5EF4-FFF2-40B4-BE49-F238E27FC236}">
                <a16:creationId xmlns:a16="http://schemas.microsoft.com/office/drawing/2014/main" id="{7852595C-A1A4-0ED2-1A8E-4A219AFF0103}"/>
              </a:ext>
            </a:extLst>
          </p:cNvPr>
          <p:cNvSpPr txBox="1"/>
          <p:nvPr/>
        </p:nvSpPr>
        <p:spPr>
          <a:xfrm>
            <a:off x="6682933" y="6512324"/>
            <a:ext cx="3707167" cy="307777"/>
          </a:xfrm>
          <a:prstGeom prst="rect">
            <a:avLst/>
          </a:prstGeom>
          <a:noFill/>
        </p:spPr>
        <p:txBody>
          <a:bodyPr wrap="square">
            <a:spAutoFit/>
          </a:bodyPr>
          <a:lstStyle/>
          <a:p>
            <a:r>
              <a:rPr lang="en-US" sz="1400" dirty="0"/>
              <a:t>https://www.projectnoah.org/spottings/39870042</a:t>
            </a:r>
          </a:p>
        </p:txBody>
      </p:sp>
    </p:spTree>
    <p:extLst>
      <p:ext uri="{BB962C8B-B14F-4D97-AF65-F5344CB8AC3E}">
        <p14:creationId xmlns:p14="http://schemas.microsoft.com/office/powerpoint/2010/main" val="1482440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FFC35A1-1B50-4856-A835-767005E1C33C}"/>
              </a:ext>
            </a:extLst>
          </p:cNvPr>
          <p:cNvPicPr>
            <a:picLocks noGrp="1" noChangeAspect="1"/>
          </p:cNvPicPr>
          <p:nvPr>
            <p:ph idx="1"/>
          </p:nvPr>
        </p:nvPicPr>
        <p:blipFill>
          <a:blip r:embed="rId3"/>
          <a:stretch>
            <a:fillRect/>
          </a:stretch>
        </p:blipFill>
        <p:spPr>
          <a:xfrm>
            <a:off x="4840042" y="1328559"/>
            <a:ext cx="3456732" cy="2304488"/>
          </a:xfrm>
          <a:prstGeom prst="rect">
            <a:avLst/>
          </a:prstGeom>
        </p:spPr>
      </p:pic>
      <p:sp>
        <p:nvSpPr>
          <p:cNvPr id="2" name="Title 1">
            <a:extLst>
              <a:ext uri="{FF2B5EF4-FFF2-40B4-BE49-F238E27FC236}">
                <a16:creationId xmlns:a16="http://schemas.microsoft.com/office/drawing/2014/main" id="{4032A88E-8F35-4AD3-9D8B-DBA067E2ABBD}"/>
              </a:ext>
            </a:extLst>
          </p:cNvPr>
          <p:cNvSpPr>
            <a:spLocks noGrp="1"/>
          </p:cNvSpPr>
          <p:nvPr>
            <p:ph type="title"/>
          </p:nvPr>
        </p:nvSpPr>
        <p:spPr/>
        <p:txBody>
          <a:bodyPr>
            <a:normAutofit fontScale="90000"/>
          </a:bodyPr>
          <a:lstStyle/>
          <a:p>
            <a:r>
              <a:rPr lang="en-US" dirty="0"/>
              <a:t>Caterpillar Design: </a:t>
            </a:r>
            <a:r>
              <a:rPr lang="en-US" sz="4000" dirty="0"/>
              <a:t>Evolved cryptic coloration and form</a:t>
            </a:r>
          </a:p>
        </p:txBody>
      </p:sp>
      <p:pic>
        <p:nvPicPr>
          <p:cNvPr id="4" name="Picture 3">
            <a:extLst>
              <a:ext uri="{FF2B5EF4-FFF2-40B4-BE49-F238E27FC236}">
                <a16:creationId xmlns:a16="http://schemas.microsoft.com/office/drawing/2014/main" id="{BBB974AA-E44D-45AF-AF0C-8E29D2AF3F0D}"/>
              </a:ext>
            </a:extLst>
          </p:cNvPr>
          <p:cNvPicPr>
            <a:picLocks noChangeAspect="1"/>
          </p:cNvPicPr>
          <p:nvPr/>
        </p:nvPicPr>
        <p:blipFill>
          <a:blip r:embed="rId4"/>
          <a:stretch>
            <a:fillRect/>
          </a:stretch>
        </p:blipFill>
        <p:spPr>
          <a:xfrm>
            <a:off x="602492" y="1321267"/>
            <a:ext cx="3279932" cy="2182557"/>
          </a:xfrm>
          <a:prstGeom prst="rect">
            <a:avLst/>
          </a:prstGeom>
        </p:spPr>
      </p:pic>
      <p:pic>
        <p:nvPicPr>
          <p:cNvPr id="6" name="Picture 5">
            <a:extLst>
              <a:ext uri="{FF2B5EF4-FFF2-40B4-BE49-F238E27FC236}">
                <a16:creationId xmlns:a16="http://schemas.microsoft.com/office/drawing/2014/main" id="{5AFDCACD-6579-4ACB-A0C4-1AEA7DFAE04B}"/>
              </a:ext>
            </a:extLst>
          </p:cNvPr>
          <p:cNvPicPr>
            <a:picLocks noChangeAspect="1"/>
          </p:cNvPicPr>
          <p:nvPr/>
        </p:nvPicPr>
        <p:blipFill>
          <a:blip r:embed="rId5"/>
          <a:stretch>
            <a:fillRect/>
          </a:stretch>
        </p:blipFill>
        <p:spPr>
          <a:xfrm>
            <a:off x="337698" y="3853542"/>
            <a:ext cx="3937550" cy="2374835"/>
          </a:xfrm>
          <a:prstGeom prst="rect">
            <a:avLst/>
          </a:prstGeom>
        </p:spPr>
      </p:pic>
      <p:pic>
        <p:nvPicPr>
          <p:cNvPr id="7" name="Picture 6">
            <a:extLst>
              <a:ext uri="{FF2B5EF4-FFF2-40B4-BE49-F238E27FC236}">
                <a16:creationId xmlns:a16="http://schemas.microsoft.com/office/drawing/2014/main" id="{2AEA5E07-16C2-4F67-8B15-43DCF773E21E}"/>
              </a:ext>
            </a:extLst>
          </p:cNvPr>
          <p:cNvPicPr>
            <a:picLocks noChangeAspect="1"/>
          </p:cNvPicPr>
          <p:nvPr/>
        </p:nvPicPr>
        <p:blipFill>
          <a:blip r:embed="rId6"/>
          <a:stretch>
            <a:fillRect/>
          </a:stretch>
        </p:blipFill>
        <p:spPr>
          <a:xfrm>
            <a:off x="8981962" y="1328559"/>
            <a:ext cx="2872340" cy="2770213"/>
          </a:xfrm>
          <a:prstGeom prst="rect">
            <a:avLst/>
          </a:prstGeom>
        </p:spPr>
      </p:pic>
      <p:sp>
        <p:nvSpPr>
          <p:cNvPr id="8" name="TextBox 7">
            <a:extLst>
              <a:ext uri="{FF2B5EF4-FFF2-40B4-BE49-F238E27FC236}">
                <a16:creationId xmlns:a16="http://schemas.microsoft.com/office/drawing/2014/main" id="{16865BBC-F942-4D63-A139-3AF8780502E1}"/>
              </a:ext>
            </a:extLst>
          </p:cNvPr>
          <p:cNvSpPr txBox="1"/>
          <p:nvPr/>
        </p:nvSpPr>
        <p:spPr>
          <a:xfrm>
            <a:off x="848915" y="6398696"/>
            <a:ext cx="44320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Photos above from the internet</a:t>
            </a:r>
          </a:p>
        </p:txBody>
      </p:sp>
      <p:pic>
        <p:nvPicPr>
          <p:cNvPr id="9" name="Picture 8">
            <a:extLst>
              <a:ext uri="{FF2B5EF4-FFF2-40B4-BE49-F238E27FC236}">
                <a16:creationId xmlns:a16="http://schemas.microsoft.com/office/drawing/2014/main" id="{00F323AA-08E6-4D59-AC41-2A5AD3760EBC}"/>
              </a:ext>
            </a:extLst>
          </p:cNvPr>
          <p:cNvPicPr>
            <a:picLocks noChangeAspect="1"/>
          </p:cNvPicPr>
          <p:nvPr/>
        </p:nvPicPr>
        <p:blipFill>
          <a:blip r:embed="rId7"/>
          <a:stretch>
            <a:fillRect/>
          </a:stretch>
        </p:blipFill>
        <p:spPr>
          <a:xfrm>
            <a:off x="8556462" y="4330277"/>
            <a:ext cx="3370297" cy="2527723"/>
          </a:xfrm>
          <a:prstGeom prst="rect">
            <a:avLst/>
          </a:prstGeom>
        </p:spPr>
      </p:pic>
      <p:pic>
        <p:nvPicPr>
          <p:cNvPr id="10" name="Picture 9">
            <a:extLst>
              <a:ext uri="{FF2B5EF4-FFF2-40B4-BE49-F238E27FC236}">
                <a16:creationId xmlns:a16="http://schemas.microsoft.com/office/drawing/2014/main" id="{E10F0FBD-2750-4B47-8920-3A9055AB0388}"/>
              </a:ext>
            </a:extLst>
          </p:cNvPr>
          <p:cNvPicPr>
            <a:picLocks noChangeAspect="1"/>
          </p:cNvPicPr>
          <p:nvPr/>
        </p:nvPicPr>
        <p:blipFill>
          <a:blip r:embed="rId8"/>
          <a:stretch>
            <a:fillRect/>
          </a:stretch>
        </p:blipFill>
        <p:spPr>
          <a:xfrm>
            <a:off x="5248911" y="3793236"/>
            <a:ext cx="2638993" cy="2938079"/>
          </a:xfrm>
          <a:prstGeom prst="rect">
            <a:avLst/>
          </a:prstGeom>
        </p:spPr>
      </p:pic>
    </p:spTree>
    <p:extLst>
      <p:ext uri="{BB962C8B-B14F-4D97-AF65-F5344CB8AC3E}">
        <p14:creationId xmlns:p14="http://schemas.microsoft.com/office/powerpoint/2010/main" val="3277691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5FCD56-C8B2-270A-A509-6BADAEAF592D}"/>
              </a:ext>
            </a:extLst>
          </p:cNvPr>
          <p:cNvSpPr>
            <a:spLocks noGrp="1"/>
          </p:cNvSpPr>
          <p:nvPr>
            <p:ph type="title"/>
          </p:nvPr>
        </p:nvSpPr>
        <p:spPr/>
        <p:txBody>
          <a:bodyPr/>
          <a:lstStyle/>
          <a:p>
            <a:r>
              <a:rPr lang="en-US" dirty="0"/>
              <a:t>Morphology: Butterfly and Moth</a:t>
            </a:r>
          </a:p>
        </p:txBody>
      </p:sp>
      <p:pic>
        <p:nvPicPr>
          <p:cNvPr id="4" name="Picture 3">
            <a:extLst>
              <a:ext uri="{FF2B5EF4-FFF2-40B4-BE49-F238E27FC236}">
                <a16:creationId xmlns:a16="http://schemas.microsoft.com/office/drawing/2014/main" id="{83D7BA8A-A314-2C89-9E8A-8B37ED1CA550}"/>
              </a:ext>
            </a:extLst>
          </p:cNvPr>
          <p:cNvPicPr>
            <a:picLocks noChangeAspect="1"/>
          </p:cNvPicPr>
          <p:nvPr/>
        </p:nvPicPr>
        <p:blipFill>
          <a:blip r:embed="rId3"/>
          <a:stretch>
            <a:fillRect/>
          </a:stretch>
        </p:blipFill>
        <p:spPr>
          <a:xfrm>
            <a:off x="2832221" y="1597385"/>
            <a:ext cx="6669602" cy="4852837"/>
          </a:xfrm>
          <a:prstGeom prst="rect">
            <a:avLst/>
          </a:prstGeom>
        </p:spPr>
      </p:pic>
    </p:spTree>
    <p:extLst>
      <p:ext uri="{BB962C8B-B14F-4D97-AF65-F5344CB8AC3E}">
        <p14:creationId xmlns:p14="http://schemas.microsoft.com/office/powerpoint/2010/main" val="374207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D64AA-A168-9E36-F58F-B03B8740A709}"/>
              </a:ext>
            </a:extLst>
          </p:cNvPr>
          <p:cNvSpPr>
            <a:spLocks noGrp="1"/>
          </p:cNvSpPr>
          <p:nvPr>
            <p:ph type="title"/>
          </p:nvPr>
        </p:nvSpPr>
        <p:spPr/>
        <p:txBody>
          <a:bodyPr/>
          <a:lstStyle/>
          <a:p>
            <a:r>
              <a:rPr lang="en-US" dirty="0"/>
              <a:t>Butterfly vs. Moth</a:t>
            </a:r>
          </a:p>
        </p:txBody>
      </p:sp>
      <p:pic>
        <p:nvPicPr>
          <p:cNvPr id="5" name="Picture 4">
            <a:extLst>
              <a:ext uri="{FF2B5EF4-FFF2-40B4-BE49-F238E27FC236}">
                <a16:creationId xmlns:a16="http://schemas.microsoft.com/office/drawing/2014/main" id="{F438C5FD-8B6A-83E1-D815-7B6EF0D7693A}"/>
              </a:ext>
            </a:extLst>
          </p:cNvPr>
          <p:cNvPicPr>
            <a:picLocks noChangeAspect="1"/>
          </p:cNvPicPr>
          <p:nvPr/>
        </p:nvPicPr>
        <p:blipFill>
          <a:blip r:embed="rId3"/>
          <a:stretch>
            <a:fillRect/>
          </a:stretch>
        </p:blipFill>
        <p:spPr>
          <a:xfrm>
            <a:off x="3943739" y="1888634"/>
            <a:ext cx="4783494" cy="3692260"/>
          </a:xfrm>
          <a:prstGeom prst="rect">
            <a:avLst/>
          </a:prstGeom>
        </p:spPr>
      </p:pic>
      <p:pic>
        <p:nvPicPr>
          <p:cNvPr id="8" name="Picture 7">
            <a:extLst>
              <a:ext uri="{FF2B5EF4-FFF2-40B4-BE49-F238E27FC236}">
                <a16:creationId xmlns:a16="http://schemas.microsoft.com/office/drawing/2014/main" id="{7803F209-0C62-A298-7BE6-1385DC04C4B3}"/>
              </a:ext>
            </a:extLst>
          </p:cNvPr>
          <p:cNvPicPr>
            <a:picLocks noChangeAspect="1"/>
          </p:cNvPicPr>
          <p:nvPr/>
        </p:nvPicPr>
        <p:blipFill>
          <a:blip r:embed="rId4"/>
          <a:stretch>
            <a:fillRect/>
          </a:stretch>
        </p:blipFill>
        <p:spPr>
          <a:xfrm>
            <a:off x="8948057" y="1363143"/>
            <a:ext cx="3048000" cy="1743075"/>
          </a:xfrm>
          <a:prstGeom prst="rect">
            <a:avLst/>
          </a:prstGeom>
        </p:spPr>
      </p:pic>
      <p:sp>
        <p:nvSpPr>
          <p:cNvPr id="9" name="TextBox 8">
            <a:extLst>
              <a:ext uri="{FF2B5EF4-FFF2-40B4-BE49-F238E27FC236}">
                <a16:creationId xmlns:a16="http://schemas.microsoft.com/office/drawing/2014/main" id="{217F23AF-5EA8-440B-3974-E57FEFF30680}"/>
              </a:ext>
            </a:extLst>
          </p:cNvPr>
          <p:cNvSpPr txBox="1"/>
          <p:nvPr/>
        </p:nvSpPr>
        <p:spPr>
          <a:xfrm>
            <a:off x="9477336" y="5832559"/>
            <a:ext cx="2312901" cy="646331"/>
          </a:xfrm>
          <a:prstGeom prst="rect">
            <a:avLst/>
          </a:prstGeom>
          <a:noFill/>
          <a:ln w="57150">
            <a:solidFill>
              <a:srgbClr val="FFFF00"/>
            </a:solidFill>
          </a:ln>
        </p:spPr>
        <p:txBody>
          <a:bodyPr wrap="square" rtlCol="0">
            <a:spAutoFit/>
          </a:bodyPr>
          <a:lstStyle/>
          <a:p>
            <a:r>
              <a:rPr lang="en-US" dirty="0"/>
              <a:t>Moths: Thousands of species in Georgia</a:t>
            </a:r>
          </a:p>
        </p:txBody>
      </p:sp>
      <p:sp>
        <p:nvSpPr>
          <p:cNvPr id="10" name="TextBox 9">
            <a:extLst>
              <a:ext uri="{FF2B5EF4-FFF2-40B4-BE49-F238E27FC236}">
                <a16:creationId xmlns:a16="http://schemas.microsoft.com/office/drawing/2014/main" id="{73EF26B5-352B-9045-D16D-0138FAAB4FC5}"/>
              </a:ext>
            </a:extLst>
          </p:cNvPr>
          <p:cNvSpPr txBox="1"/>
          <p:nvPr/>
        </p:nvSpPr>
        <p:spPr>
          <a:xfrm>
            <a:off x="9389706" y="3088433"/>
            <a:ext cx="2488163" cy="400110"/>
          </a:xfrm>
          <a:prstGeom prst="rect">
            <a:avLst/>
          </a:prstGeom>
          <a:noFill/>
        </p:spPr>
        <p:txBody>
          <a:bodyPr wrap="square" rtlCol="0">
            <a:spAutoFit/>
          </a:bodyPr>
          <a:lstStyle/>
          <a:p>
            <a:r>
              <a:rPr lang="en-US" sz="1000" dirty="0"/>
              <a:t>Image above: http://www.futurity.org/male-moths-antennae-1442972-2/</a:t>
            </a:r>
          </a:p>
        </p:txBody>
      </p:sp>
      <p:pic>
        <p:nvPicPr>
          <p:cNvPr id="11" name="Picture 10">
            <a:extLst>
              <a:ext uri="{FF2B5EF4-FFF2-40B4-BE49-F238E27FC236}">
                <a16:creationId xmlns:a16="http://schemas.microsoft.com/office/drawing/2014/main" id="{DE7DBBCD-A482-1ED2-60E5-BAEB56BE7C4C}"/>
              </a:ext>
            </a:extLst>
          </p:cNvPr>
          <p:cNvPicPr>
            <a:picLocks noChangeAspect="1"/>
          </p:cNvPicPr>
          <p:nvPr/>
        </p:nvPicPr>
        <p:blipFill rotWithShape="1">
          <a:blip r:embed="rId5"/>
          <a:srcRect l="38809" t="25714" r="40140" b="38640"/>
          <a:stretch/>
        </p:blipFill>
        <p:spPr>
          <a:xfrm flipH="1">
            <a:off x="175726" y="3967353"/>
            <a:ext cx="2394502" cy="2704134"/>
          </a:xfrm>
          <a:prstGeom prst="rect">
            <a:avLst/>
          </a:prstGeom>
        </p:spPr>
      </p:pic>
      <p:sp>
        <p:nvSpPr>
          <p:cNvPr id="14" name="TextBox 13">
            <a:extLst>
              <a:ext uri="{FF2B5EF4-FFF2-40B4-BE49-F238E27FC236}">
                <a16:creationId xmlns:a16="http://schemas.microsoft.com/office/drawing/2014/main" id="{1FA1ADCB-8876-F512-7B98-5511176BCC6D}"/>
              </a:ext>
            </a:extLst>
          </p:cNvPr>
          <p:cNvSpPr txBox="1"/>
          <p:nvPr/>
        </p:nvSpPr>
        <p:spPr>
          <a:xfrm>
            <a:off x="2794054" y="5931888"/>
            <a:ext cx="2312901" cy="646331"/>
          </a:xfrm>
          <a:prstGeom prst="rect">
            <a:avLst/>
          </a:prstGeom>
          <a:noFill/>
          <a:ln w="57150">
            <a:solidFill>
              <a:srgbClr val="FFFF00"/>
            </a:solidFill>
          </a:ln>
        </p:spPr>
        <p:txBody>
          <a:bodyPr wrap="square" rtlCol="0">
            <a:spAutoFit/>
          </a:bodyPr>
          <a:lstStyle/>
          <a:p>
            <a:r>
              <a:rPr lang="en-US" dirty="0"/>
              <a:t>Butterflies: ~ 176 species in Georgia</a:t>
            </a:r>
          </a:p>
        </p:txBody>
      </p:sp>
      <p:pic>
        <p:nvPicPr>
          <p:cNvPr id="15" name="Picture 14">
            <a:extLst>
              <a:ext uri="{FF2B5EF4-FFF2-40B4-BE49-F238E27FC236}">
                <a16:creationId xmlns:a16="http://schemas.microsoft.com/office/drawing/2014/main" id="{77E495F3-F5E7-7A09-286B-359195280CEB}"/>
              </a:ext>
            </a:extLst>
          </p:cNvPr>
          <p:cNvPicPr>
            <a:picLocks noChangeAspect="1"/>
          </p:cNvPicPr>
          <p:nvPr/>
        </p:nvPicPr>
        <p:blipFill>
          <a:blip r:embed="rId6"/>
          <a:stretch>
            <a:fillRect/>
          </a:stretch>
        </p:blipFill>
        <p:spPr>
          <a:xfrm rot="16200000">
            <a:off x="9865168" y="3636091"/>
            <a:ext cx="1537236" cy="2048919"/>
          </a:xfrm>
          <a:prstGeom prst="rect">
            <a:avLst/>
          </a:prstGeom>
        </p:spPr>
      </p:pic>
      <p:pic>
        <p:nvPicPr>
          <p:cNvPr id="16" name="Picture 15">
            <a:extLst>
              <a:ext uri="{FF2B5EF4-FFF2-40B4-BE49-F238E27FC236}">
                <a16:creationId xmlns:a16="http://schemas.microsoft.com/office/drawing/2014/main" id="{59804D42-244B-BBB1-7627-00FABAE8BEF2}"/>
              </a:ext>
            </a:extLst>
          </p:cNvPr>
          <p:cNvPicPr>
            <a:picLocks noChangeAspect="1"/>
          </p:cNvPicPr>
          <p:nvPr/>
        </p:nvPicPr>
        <p:blipFill rotWithShape="1">
          <a:blip r:embed="rId7"/>
          <a:srcRect l="19796" t="16889" r="23225" b="23409"/>
          <a:stretch/>
        </p:blipFill>
        <p:spPr>
          <a:xfrm>
            <a:off x="195943" y="1233752"/>
            <a:ext cx="3181739" cy="2501012"/>
          </a:xfrm>
          <a:prstGeom prst="rect">
            <a:avLst/>
          </a:prstGeom>
        </p:spPr>
      </p:pic>
    </p:spTree>
    <p:extLst>
      <p:ext uri="{BB962C8B-B14F-4D97-AF65-F5344CB8AC3E}">
        <p14:creationId xmlns:p14="http://schemas.microsoft.com/office/powerpoint/2010/main" val="791863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pic>
        <p:nvPicPr>
          <p:cNvPr id="13" name="Online Media 12" title="Metamorphosis: Caterpillar to Butterfly for Children - FreeSchool">
            <a:hlinkClick r:id="" action="ppaction://media"/>
            <a:extLst>
              <a:ext uri="{FF2B5EF4-FFF2-40B4-BE49-F238E27FC236}">
                <a16:creationId xmlns:a16="http://schemas.microsoft.com/office/drawing/2014/main" id="{AA38C274-D162-F9DF-33AC-99D1F64422C0}"/>
              </a:ext>
            </a:extLst>
          </p:cNvPr>
          <p:cNvPicPr>
            <a:picLocks noGrp="1" noRot="1" noChangeAspect="1"/>
          </p:cNvPicPr>
          <p:nvPr>
            <p:ph idx="1"/>
            <a:videoFile r:link="rId1"/>
          </p:nvPr>
        </p:nvPicPr>
        <p:blipFill>
          <a:blip r:embed="rId4"/>
          <a:stretch>
            <a:fillRect/>
          </a:stretch>
        </p:blipFill>
        <p:spPr>
          <a:xfrm>
            <a:off x="6577228" y="2705878"/>
            <a:ext cx="5235052" cy="2957804"/>
          </a:xfrm>
          <a:prstGeom prst="rect">
            <a:avLst/>
          </a:prstGeom>
        </p:spPr>
      </p:pic>
      <p:sp>
        <p:nvSpPr>
          <p:cNvPr id="5" name="Title 4">
            <a:extLst>
              <a:ext uri="{FF2B5EF4-FFF2-40B4-BE49-F238E27FC236}">
                <a16:creationId xmlns:a16="http://schemas.microsoft.com/office/drawing/2014/main" id="{00847F66-CDE8-1E9E-0467-4D538D092C36}"/>
              </a:ext>
            </a:extLst>
          </p:cNvPr>
          <p:cNvSpPr>
            <a:spLocks noGrp="1"/>
          </p:cNvSpPr>
          <p:nvPr>
            <p:ph type="title"/>
          </p:nvPr>
        </p:nvSpPr>
        <p:spPr/>
        <p:txBody>
          <a:bodyPr/>
          <a:lstStyle/>
          <a:p>
            <a:r>
              <a:rPr lang="en-US" dirty="0" err="1"/>
              <a:t>Metamorphasis</a:t>
            </a:r>
            <a:r>
              <a:rPr lang="en-US" dirty="0"/>
              <a:t>:  caterpillar to butterfly</a:t>
            </a:r>
          </a:p>
        </p:txBody>
      </p:sp>
      <p:sp>
        <p:nvSpPr>
          <p:cNvPr id="6" name="Text Placeholder 5">
            <a:extLst>
              <a:ext uri="{FF2B5EF4-FFF2-40B4-BE49-F238E27FC236}">
                <a16:creationId xmlns:a16="http://schemas.microsoft.com/office/drawing/2014/main" id="{CD005978-D4D8-49D4-05AF-55983D2AFE8C}"/>
              </a:ext>
            </a:extLst>
          </p:cNvPr>
          <p:cNvSpPr>
            <a:spLocks noGrp="1"/>
          </p:cNvSpPr>
          <p:nvPr>
            <p:ph type="body" idx="4294967295"/>
          </p:nvPr>
        </p:nvSpPr>
        <p:spPr>
          <a:xfrm>
            <a:off x="0" y="1300163"/>
            <a:ext cx="5157788" cy="390525"/>
          </a:xfrm>
        </p:spPr>
        <p:txBody>
          <a:bodyPr>
            <a:normAutofit fontScale="85000" lnSpcReduction="20000"/>
          </a:bodyPr>
          <a:lstStyle/>
          <a:p>
            <a:r>
              <a:rPr lang="en-US" dirty="0"/>
              <a:t>Butterfly</a:t>
            </a:r>
          </a:p>
        </p:txBody>
      </p:sp>
      <p:sp>
        <p:nvSpPr>
          <p:cNvPr id="8" name="Text Placeholder 7">
            <a:extLst>
              <a:ext uri="{FF2B5EF4-FFF2-40B4-BE49-F238E27FC236}">
                <a16:creationId xmlns:a16="http://schemas.microsoft.com/office/drawing/2014/main" id="{CD32C188-1935-BE9C-6C7F-AC74A51C36C6}"/>
              </a:ext>
            </a:extLst>
          </p:cNvPr>
          <p:cNvSpPr>
            <a:spLocks noGrp="1"/>
          </p:cNvSpPr>
          <p:nvPr>
            <p:ph type="body" idx="4294967295"/>
          </p:nvPr>
        </p:nvSpPr>
        <p:spPr>
          <a:xfrm>
            <a:off x="6802438" y="1535113"/>
            <a:ext cx="5389562" cy="639762"/>
          </a:xfrm>
        </p:spPr>
        <p:txBody>
          <a:bodyPr>
            <a:normAutofit/>
          </a:bodyPr>
          <a:lstStyle/>
          <a:p>
            <a:endParaRPr lang="en-US" sz="1200" dirty="0"/>
          </a:p>
          <a:p>
            <a:endParaRPr lang="en-US" dirty="0"/>
          </a:p>
        </p:txBody>
      </p:sp>
      <p:pic>
        <p:nvPicPr>
          <p:cNvPr id="4" name="Picture 3">
            <a:extLst>
              <a:ext uri="{FF2B5EF4-FFF2-40B4-BE49-F238E27FC236}">
                <a16:creationId xmlns:a16="http://schemas.microsoft.com/office/drawing/2014/main" id="{D0AECCAD-6BF7-4D35-93A9-9D521C3EE1F8}"/>
              </a:ext>
            </a:extLst>
          </p:cNvPr>
          <p:cNvPicPr>
            <a:picLocks noChangeAspect="1"/>
          </p:cNvPicPr>
          <p:nvPr/>
        </p:nvPicPr>
        <p:blipFill>
          <a:blip r:embed="rId5"/>
          <a:stretch>
            <a:fillRect/>
          </a:stretch>
        </p:blipFill>
        <p:spPr>
          <a:xfrm>
            <a:off x="482721" y="2395485"/>
            <a:ext cx="5371042" cy="3694496"/>
          </a:xfrm>
          <a:prstGeom prst="rect">
            <a:avLst/>
          </a:prstGeom>
        </p:spPr>
      </p:pic>
      <p:sp>
        <p:nvSpPr>
          <p:cNvPr id="12" name="TextBox 11">
            <a:extLst>
              <a:ext uri="{FF2B5EF4-FFF2-40B4-BE49-F238E27FC236}">
                <a16:creationId xmlns:a16="http://schemas.microsoft.com/office/drawing/2014/main" id="{3F380072-7EFF-ED85-5EE6-2B04E37B3CA2}"/>
              </a:ext>
            </a:extLst>
          </p:cNvPr>
          <p:cNvSpPr txBox="1"/>
          <p:nvPr/>
        </p:nvSpPr>
        <p:spPr>
          <a:xfrm>
            <a:off x="186656" y="6354375"/>
            <a:ext cx="6094602" cy="276999"/>
          </a:xfrm>
          <a:prstGeom prst="rect">
            <a:avLst/>
          </a:prstGeom>
          <a:noFill/>
        </p:spPr>
        <p:txBody>
          <a:bodyPr wrap="square">
            <a:spAutoFit/>
          </a:bodyPr>
          <a:lstStyle/>
          <a:p>
            <a:r>
              <a:rPr lang="en-US" sz="1200" dirty="0"/>
              <a:t>https://www.dkfindout.com/us/animals-and-nature/insects/butterfly-life-cycle/</a:t>
            </a:r>
          </a:p>
        </p:txBody>
      </p:sp>
      <p:sp>
        <p:nvSpPr>
          <p:cNvPr id="15" name="TextBox 14">
            <a:extLst>
              <a:ext uri="{FF2B5EF4-FFF2-40B4-BE49-F238E27FC236}">
                <a16:creationId xmlns:a16="http://schemas.microsoft.com/office/drawing/2014/main" id="{77D14F80-3055-BFD3-75F5-838F66B7542B}"/>
              </a:ext>
            </a:extLst>
          </p:cNvPr>
          <p:cNvSpPr txBox="1"/>
          <p:nvPr/>
        </p:nvSpPr>
        <p:spPr>
          <a:xfrm>
            <a:off x="6525086" y="6089981"/>
            <a:ext cx="5236819" cy="369332"/>
          </a:xfrm>
          <a:prstGeom prst="rect">
            <a:avLst/>
          </a:prstGeom>
          <a:noFill/>
        </p:spPr>
        <p:txBody>
          <a:bodyPr wrap="square" rtlCol="0">
            <a:spAutoFit/>
          </a:bodyPr>
          <a:lstStyle/>
          <a:p>
            <a:r>
              <a:rPr lang="en-US" dirty="0"/>
              <a:t>Video from 0:45 to 2:30 is a good short summary</a:t>
            </a:r>
          </a:p>
        </p:txBody>
      </p:sp>
    </p:spTree>
    <p:extLst>
      <p:ext uri="{BB962C8B-B14F-4D97-AF65-F5344CB8AC3E}">
        <p14:creationId xmlns:p14="http://schemas.microsoft.com/office/powerpoint/2010/main" val="106696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pic>
        <p:nvPicPr>
          <p:cNvPr id="7" name="Online Media 6" title="Watch This Caterpillar Turn Into A Chinese Luna Moth | The Dodo">
            <a:hlinkClick r:id="" action="ppaction://media"/>
            <a:extLst>
              <a:ext uri="{FF2B5EF4-FFF2-40B4-BE49-F238E27FC236}">
                <a16:creationId xmlns:a16="http://schemas.microsoft.com/office/drawing/2014/main" id="{15C42A60-BCB4-6562-7CA8-F9DA8C7BE504}"/>
              </a:ext>
            </a:extLst>
          </p:cNvPr>
          <p:cNvPicPr>
            <a:picLocks noGrp="1" noRot="1" noChangeAspect="1"/>
          </p:cNvPicPr>
          <p:nvPr>
            <p:ph idx="1"/>
            <a:videoFile r:link="rId1"/>
          </p:nvPr>
        </p:nvPicPr>
        <p:blipFill>
          <a:blip r:embed="rId4"/>
          <a:stretch>
            <a:fillRect/>
          </a:stretch>
        </p:blipFill>
        <p:spPr>
          <a:xfrm>
            <a:off x="5246801" y="1763400"/>
            <a:ext cx="5586040" cy="4189531"/>
          </a:xfrm>
          <a:prstGeom prst="rect">
            <a:avLst/>
          </a:prstGeom>
        </p:spPr>
      </p:pic>
      <p:sp>
        <p:nvSpPr>
          <p:cNvPr id="9" name="Title 8">
            <a:extLst>
              <a:ext uri="{FF2B5EF4-FFF2-40B4-BE49-F238E27FC236}">
                <a16:creationId xmlns:a16="http://schemas.microsoft.com/office/drawing/2014/main" id="{828209CC-75FA-1666-2A72-F39CBC9E30D7}"/>
              </a:ext>
            </a:extLst>
          </p:cNvPr>
          <p:cNvSpPr>
            <a:spLocks noGrp="1"/>
          </p:cNvSpPr>
          <p:nvPr>
            <p:ph type="title"/>
          </p:nvPr>
        </p:nvSpPr>
        <p:spPr/>
        <p:txBody>
          <a:bodyPr/>
          <a:lstStyle/>
          <a:p>
            <a:r>
              <a:rPr lang="en-US" dirty="0" err="1"/>
              <a:t>Metamorphasis</a:t>
            </a:r>
            <a:r>
              <a:rPr lang="en-US" dirty="0"/>
              <a:t>:  caterpillar to moth</a:t>
            </a:r>
          </a:p>
        </p:txBody>
      </p:sp>
      <p:pic>
        <p:nvPicPr>
          <p:cNvPr id="12" name="Picture 11">
            <a:extLst>
              <a:ext uri="{FF2B5EF4-FFF2-40B4-BE49-F238E27FC236}">
                <a16:creationId xmlns:a16="http://schemas.microsoft.com/office/drawing/2014/main" id="{F346B169-5D62-9F29-65C7-BDAC0A7DA737}"/>
              </a:ext>
            </a:extLst>
          </p:cNvPr>
          <p:cNvPicPr>
            <a:picLocks noChangeAspect="1"/>
          </p:cNvPicPr>
          <p:nvPr/>
        </p:nvPicPr>
        <p:blipFill>
          <a:blip r:embed="rId5"/>
          <a:stretch>
            <a:fillRect/>
          </a:stretch>
        </p:blipFill>
        <p:spPr>
          <a:xfrm>
            <a:off x="0" y="1848946"/>
            <a:ext cx="5154142" cy="4103985"/>
          </a:xfrm>
          <a:prstGeom prst="rect">
            <a:avLst/>
          </a:prstGeom>
        </p:spPr>
      </p:pic>
      <p:sp>
        <p:nvSpPr>
          <p:cNvPr id="14" name="TextBox 13">
            <a:extLst>
              <a:ext uri="{FF2B5EF4-FFF2-40B4-BE49-F238E27FC236}">
                <a16:creationId xmlns:a16="http://schemas.microsoft.com/office/drawing/2014/main" id="{AFAC6B45-0E68-983E-1236-2ED618DE1DF0}"/>
              </a:ext>
            </a:extLst>
          </p:cNvPr>
          <p:cNvSpPr txBox="1"/>
          <p:nvPr/>
        </p:nvSpPr>
        <p:spPr>
          <a:xfrm>
            <a:off x="137627" y="6188759"/>
            <a:ext cx="3585287" cy="246221"/>
          </a:xfrm>
          <a:prstGeom prst="rect">
            <a:avLst/>
          </a:prstGeom>
          <a:noFill/>
        </p:spPr>
        <p:txBody>
          <a:bodyPr wrap="square">
            <a:spAutoFit/>
          </a:bodyPr>
          <a:lstStyle/>
          <a:p>
            <a:r>
              <a:rPr lang="en-US" sz="1000" dirty="0"/>
              <a:t>https://www.dreamstime.com/illustration/life-cycle-moth.html</a:t>
            </a:r>
          </a:p>
        </p:txBody>
      </p:sp>
    </p:spTree>
    <p:extLst>
      <p:ext uri="{BB962C8B-B14F-4D97-AF65-F5344CB8AC3E}">
        <p14:creationId xmlns:p14="http://schemas.microsoft.com/office/powerpoint/2010/main" val="131149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WRD_DoveField">
  <a:themeElements>
    <a:clrScheme name="GADNR WRD">
      <a:dk1>
        <a:srgbClr val="000000"/>
      </a:dk1>
      <a:lt1>
        <a:srgbClr val="FFFFFF"/>
      </a:lt1>
      <a:dk2>
        <a:srgbClr val="44546A"/>
      </a:dk2>
      <a:lt2>
        <a:srgbClr val="E7E6E6"/>
      </a:lt2>
      <a:accent1>
        <a:srgbClr val="B15C12"/>
      </a:accent1>
      <a:accent2>
        <a:srgbClr val="FD831A"/>
      </a:accent2>
      <a:accent3>
        <a:srgbClr val="BE814C"/>
      </a:accent3>
      <a:accent4>
        <a:srgbClr val="FDAC66"/>
      </a:accent4>
      <a:accent5>
        <a:srgbClr val="7E410D"/>
      </a:accent5>
      <a:accent6>
        <a:srgbClr val="B17406"/>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59C04154-7E53-F64B-954B-D3C3F70FE302}" vid="{AB8F5332-A79B-2747-BB39-FB307D81B0ED}"/>
    </a:ext>
  </a:extLst>
</a:theme>
</file>

<file path=ppt/theme/theme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GADNR WRD">
      <a:dk1>
        <a:srgbClr val="000000"/>
      </a:dk1>
      <a:lt1>
        <a:srgbClr val="FFFFFF"/>
      </a:lt1>
      <a:dk2>
        <a:srgbClr val="44546A"/>
      </a:dk2>
      <a:lt2>
        <a:srgbClr val="E7E6E6"/>
      </a:lt2>
      <a:accent1>
        <a:srgbClr val="B15C12"/>
      </a:accent1>
      <a:accent2>
        <a:srgbClr val="FD831A"/>
      </a:accent2>
      <a:accent3>
        <a:srgbClr val="BE814C"/>
      </a:accent3>
      <a:accent4>
        <a:srgbClr val="FDAC66"/>
      </a:accent4>
      <a:accent5>
        <a:srgbClr val="7E410D"/>
      </a:accent5>
      <a:accent6>
        <a:srgbClr val="B17406"/>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_slides.potx" id="{D3E45465-C1E9-4C29-B49F-5BC8621E3473}" vid="{9030ABF1-AE61-41AC-80A9-4265CCA58BAB}"/>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7.xml><?xml version="1.0" encoding="utf-8"?>
<a:theme xmlns:a="http://schemas.openxmlformats.org/drawingml/2006/main" name="4_Office Theme">
  <a:themeElements>
    <a:clrScheme name="Custom 1">
      <a:dk1>
        <a:srgbClr val="FFFFFF"/>
      </a:dk1>
      <a:lt1>
        <a:srgbClr val="000000"/>
      </a:lt1>
      <a:dk2>
        <a:srgbClr val="FFFFFF"/>
      </a:dk2>
      <a:lt2>
        <a:srgbClr val="000000"/>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WRD_Eagle">
  <a:themeElements>
    <a:clrScheme name="GADNR WRD">
      <a:dk1>
        <a:srgbClr val="000000"/>
      </a:dk1>
      <a:lt1>
        <a:srgbClr val="FFFFFF"/>
      </a:lt1>
      <a:dk2>
        <a:srgbClr val="44546A"/>
      </a:dk2>
      <a:lt2>
        <a:srgbClr val="E7E6E6"/>
      </a:lt2>
      <a:accent1>
        <a:srgbClr val="B15C12"/>
      </a:accent1>
      <a:accent2>
        <a:srgbClr val="FD831A"/>
      </a:accent2>
      <a:accent3>
        <a:srgbClr val="BE814C"/>
      </a:accent3>
      <a:accent4>
        <a:srgbClr val="FDAC66"/>
      </a:accent4>
      <a:accent5>
        <a:srgbClr val="7E410D"/>
      </a:accent5>
      <a:accent6>
        <a:srgbClr val="B17406"/>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TotalTime>
  <Words>1209</Words>
  <Application>Microsoft Macintosh PowerPoint</Application>
  <PresentationFormat>Widescreen</PresentationFormat>
  <Paragraphs>163</Paragraphs>
  <Slides>32</Slides>
  <Notes>29</Notes>
  <HiddenSlides>0</HiddenSlides>
  <MMClips>3</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32</vt:i4>
      </vt:variant>
    </vt:vector>
  </HeadingPairs>
  <TitlesOfParts>
    <vt:vector size="49" baseType="lpstr">
      <vt:lpstr>Amasis MT Pro Medium</vt:lpstr>
      <vt:lpstr>Arial</vt:lpstr>
      <vt:lpstr>Arial Narrow</vt:lpstr>
      <vt:lpstr>Calibri</vt:lpstr>
      <vt:lpstr>Calibri Light</vt:lpstr>
      <vt:lpstr>Garamond</vt:lpstr>
      <vt:lpstr>Lora</vt:lpstr>
      <vt:lpstr>Quicksand</vt:lpstr>
      <vt:lpstr>Times New Roman</vt:lpstr>
      <vt:lpstr>WRD_DoveField</vt:lpstr>
      <vt:lpstr>7_Default Design</vt:lpstr>
      <vt:lpstr>5_Office Theme</vt:lpstr>
      <vt:lpstr>Default Design</vt:lpstr>
      <vt:lpstr>3_Office Theme</vt:lpstr>
      <vt:lpstr>2_Office Theme</vt:lpstr>
      <vt:lpstr>4_Office Theme</vt:lpstr>
      <vt:lpstr>1_WRD_Eagle</vt:lpstr>
      <vt:lpstr>Butterflies and Moths </vt:lpstr>
      <vt:lpstr>Classification of Lepidoptera</vt:lpstr>
      <vt:lpstr>Morphology: Caterpillar</vt:lpstr>
      <vt:lpstr>Caterpillar growth</vt:lpstr>
      <vt:lpstr>Caterpillar Design: Evolved cryptic coloration and form</vt:lpstr>
      <vt:lpstr>Morphology: Butterfly and Moth</vt:lpstr>
      <vt:lpstr>Butterfly vs. Moth</vt:lpstr>
      <vt:lpstr>Metamorphasis:  caterpillar to butterfly</vt:lpstr>
      <vt:lpstr>Metamorphasis:  caterpillar to moth</vt:lpstr>
      <vt:lpstr>Morphology inside the Chrysalis or Cocoon</vt:lpstr>
      <vt:lpstr>Diet and Life stages:   90% of the insects that eat plants can develop and reproduce only on the plants with which they share an evolutionary history   (Doug Tallamy)</vt:lpstr>
      <vt:lpstr>Adults:  Unlike caterpillars, most are generalists</vt:lpstr>
      <vt:lpstr>Coevolution Plants and Lepidoptera</vt:lpstr>
      <vt:lpstr>Coevolution:  Flowers and Lepidoptera</vt:lpstr>
      <vt:lpstr>Preferred colors</vt:lpstr>
      <vt:lpstr>PowerPoint Presentation</vt:lpstr>
      <vt:lpstr>Habitat needs</vt:lpstr>
      <vt:lpstr>Gardens as habitat </vt:lpstr>
      <vt:lpstr>Hard Labor Creek State Park:  Pollinator Garden Creation</vt:lpstr>
      <vt:lpstr>Hard Labor Creek State Park</vt:lpstr>
      <vt:lpstr>Planning guides</vt:lpstr>
      <vt:lpstr>What to plant?</vt:lpstr>
      <vt:lpstr>Create Habitat Stepping Stones/Corridors</vt:lpstr>
      <vt:lpstr>PowerPoint Presentation</vt:lpstr>
      <vt:lpstr>Gardens as Corridors</vt:lpstr>
      <vt:lpstr>Creating a Migratory skyway: </vt:lpstr>
      <vt:lpstr>Along the Skyway:  Need for nectar / resource stops</vt:lpstr>
      <vt:lpstr>PowerPoint Presentation</vt:lpstr>
      <vt:lpstr>Regional Research</vt:lpstr>
      <vt:lpstr>National Outreach</vt:lpstr>
      <vt:lpstr>Global Conservation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Butterflies and Moths</dc:title>
  <dc:creator>Yellin, Anna</dc:creator>
  <cp:lastModifiedBy>Rebecca Griffin</cp:lastModifiedBy>
  <cp:revision>3</cp:revision>
  <dcterms:created xsi:type="dcterms:W3CDTF">2022-06-26T19:07:44Z</dcterms:created>
  <dcterms:modified xsi:type="dcterms:W3CDTF">2022-06-27T20:16:59Z</dcterms:modified>
</cp:coreProperties>
</file>